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handoutMasterIdLst>
    <p:handoutMasterId r:id="rId30"/>
  </p:handoutMasterIdLst>
  <p:sldIdLst>
    <p:sldId id="448" r:id="rId4"/>
    <p:sldId id="1156" r:id="rId6"/>
    <p:sldId id="1208" r:id="rId7"/>
    <p:sldId id="1209" r:id="rId8"/>
    <p:sldId id="1086" r:id="rId9"/>
    <p:sldId id="1087" r:id="rId10"/>
    <p:sldId id="1195" r:id="rId11"/>
    <p:sldId id="1196" r:id="rId12"/>
    <p:sldId id="1214" r:id="rId13"/>
    <p:sldId id="1197" r:id="rId14"/>
    <p:sldId id="1093" r:id="rId15"/>
    <p:sldId id="1094" r:id="rId16"/>
    <p:sldId id="1258" r:id="rId17"/>
    <p:sldId id="1255" r:id="rId18"/>
    <p:sldId id="1256" r:id="rId19"/>
    <p:sldId id="1257" r:id="rId20"/>
    <p:sldId id="1281" r:id="rId21"/>
    <p:sldId id="1289" r:id="rId22"/>
    <p:sldId id="1095" r:id="rId23"/>
    <p:sldId id="1287" r:id="rId24"/>
    <p:sldId id="1187" r:id="rId25"/>
    <p:sldId id="1186" r:id="rId26"/>
    <p:sldId id="1325" r:id="rId27"/>
    <p:sldId id="1286" r:id="rId28"/>
    <p:sldId id="1153" r:id="rId29"/>
  </p:sldIdLst>
  <p:sldSz cx="9144000" cy="6858000" type="screen4x3"/>
  <p:notesSz cx="6797675" cy="9926955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2FDB2607-1784-4EEB-B798-7EB5836EED8A}">
        <p14:showMediaCtrls xmlns:p14="http://schemas.microsoft.com/office/powerpoint/2010/main" val="1"/>
      </p:ext>
    </p:extLst>
  </p:showPr>
  <p:clrMru>
    <a:srgbClr val="53B9FF"/>
    <a:srgbClr val="90F090"/>
    <a:srgbClr val="7DBEFF"/>
    <a:srgbClr val="2156BF"/>
    <a:srgbClr val="FBFBFB"/>
    <a:srgbClr val="F7F7F7"/>
    <a:srgbClr val="FF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925"/>
    <p:restoredTop sz="94062"/>
  </p:normalViewPr>
  <p:slideViewPr>
    <p:cSldViewPr snapToGrid="0" showGuides="1">
      <p:cViewPr>
        <p:scale>
          <a:sx n="100" d="100"/>
          <a:sy n="100" d="100"/>
        </p:scale>
        <p:origin x="-528" y="-72"/>
      </p:cViewPr>
      <p:guideLst>
        <p:guide orient="horz" pos="221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8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96610" name="页眉占位符 196609"/>
          <p:cNvSpPr>
            <a:spLocks noGrp="1"/>
          </p:cNvSpPr>
          <p:nvPr>
            <p:ph type="hdr" sz="quarter"/>
          </p:nvPr>
        </p:nvSpPr>
        <p:spPr>
          <a:xfrm>
            <a:off x="0" y="92075"/>
            <a:ext cx="866775" cy="347663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hlink"/>
            </a:outerShdw>
          </a:effectLst>
        </p:spPr>
        <p:txBody>
          <a:bodyPr wrap="none" anchor="ctr">
            <a:spAutoFit/>
          </a:bodyPr>
          <a:p>
            <a:pPr lvl="0" fontAlgn="base">
              <a:lnSpc>
                <a:spcPct val="140000"/>
              </a:lnSpc>
              <a:spcBef>
                <a:spcPct val="50000"/>
              </a:spcBef>
              <a:buClr>
                <a:srgbClr val="000044"/>
              </a:buClr>
              <a:buSzPct val="75000"/>
              <a:buFont typeface="Wingdings" panose="05000000000000000000" pitchFamily="2" charset="2"/>
              <a:buChar char="n"/>
            </a:pPr>
            <a:endParaRPr lang="zh-CN" altLang="en-US" sz="1200" strike="noStrike" noProof="1" dirty="0">
              <a:effectLst>
                <a:outerShdw blurRad="38100" dist="38100" dir="2700000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96611" name="日期占位符 196610"/>
          <p:cNvSpPr>
            <a:spLocks noGrp="1"/>
          </p:cNvSpPr>
          <p:nvPr>
            <p:ph type="dt" sz="quarter" idx="1"/>
          </p:nvPr>
        </p:nvSpPr>
        <p:spPr>
          <a:xfrm>
            <a:off x="5697538" y="92075"/>
            <a:ext cx="1084263" cy="347663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hlink"/>
            </a:outerShdw>
          </a:effectLst>
        </p:spPr>
        <p:txBody>
          <a:bodyPr wrap="none" anchor="ctr">
            <a:spAutoFit/>
          </a:bodyPr>
          <a:p>
            <a:pPr lvl="0" algn="r" fontAlgn="base">
              <a:lnSpc>
                <a:spcPct val="140000"/>
              </a:lnSpc>
              <a:spcBef>
                <a:spcPct val="50000"/>
              </a:spcBef>
              <a:buClr>
                <a:srgbClr val="000044"/>
              </a:buClr>
              <a:buSzPct val="75000"/>
              <a:buFont typeface="Wingdings" panose="05000000000000000000" pitchFamily="2" charset="2"/>
              <a:buChar char="n"/>
            </a:pPr>
            <a:endParaRPr lang="zh-CN" altLang="en-US" sz="1200" strike="noStrike" noProof="1" dirty="0">
              <a:effectLst>
                <a:outerShdw blurRad="38100" dist="38100" dir="2700000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96612" name="页脚占位符 196611"/>
          <p:cNvSpPr>
            <a:spLocks noGrp="1"/>
          </p:cNvSpPr>
          <p:nvPr>
            <p:ph type="ftr" sz="quarter" idx="2"/>
          </p:nvPr>
        </p:nvSpPr>
        <p:spPr>
          <a:xfrm>
            <a:off x="0" y="9558338"/>
            <a:ext cx="790575" cy="347663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hlink"/>
            </a:outerShdw>
          </a:effectLst>
        </p:spPr>
        <p:txBody>
          <a:bodyPr wrap="none" anchor="b">
            <a:spAutoFit/>
          </a:bodyPr>
          <a:p>
            <a:pPr lvl="0" fontAlgn="base">
              <a:lnSpc>
                <a:spcPct val="140000"/>
              </a:lnSpc>
              <a:spcBef>
                <a:spcPct val="50000"/>
              </a:spcBef>
              <a:buClr>
                <a:srgbClr val="000044"/>
              </a:buClr>
              <a:buSzPct val="75000"/>
              <a:buFont typeface="Wingdings" panose="05000000000000000000" pitchFamily="2" charset="2"/>
              <a:buChar char="n"/>
            </a:pPr>
            <a:endParaRPr lang="zh-CN" altLang="en-US" sz="1200" strike="noStrike" noProof="1" dirty="0">
              <a:effectLst>
                <a:outerShdw blurRad="38100" dist="38100" dir="2700000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96613" name="灯片编号占位符 196612"/>
          <p:cNvSpPr>
            <a:spLocks noGrp="1"/>
          </p:cNvSpPr>
          <p:nvPr>
            <p:ph type="sldNum" sz="quarter" idx="3"/>
          </p:nvPr>
        </p:nvSpPr>
        <p:spPr>
          <a:xfrm>
            <a:off x="6332538" y="9558338"/>
            <a:ext cx="449263" cy="347663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hlink"/>
            </a:outerShdw>
          </a:effectLst>
        </p:spPr>
        <p:txBody>
          <a:bodyPr wrap="none" anchor="b">
            <a:spAutoFit/>
          </a:bodyPr>
          <a:p>
            <a:pPr lvl="0" algn="r" fontAlgn="base">
              <a:lnSpc>
                <a:spcPct val="140000"/>
              </a:lnSpc>
              <a:spcBef>
                <a:spcPct val="50000"/>
              </a:spcBef>
              <a:buClr>
                <a:srgbClr val="000044"/>
              </a:buClr>
              <a:buSzPct val="75000"/>
              <a:buFont typeface="Wingdings" panose="05000000000000000000" pitchFamily="2" charset="2"/>
              <a:buChar char="n"/>
            </a:pPr>
            <a:fld id="{9A0DB2DC-4C9A-4742-B13C-FB6460FD3503}" type="slidenum">
              <a:rPr lang="zh-CN" altLang="en-US" sz="1200" strike="noStrike" noProof="1" dirty="0"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>
              <a:effectLst>
                <a:outerShdw blurRad="38100" dist="38100" dir="2700000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170" name="页眉占位符 7169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fontAlgn="base"/>
            <a:endParaRPr lang="zh-CN" altLang="en-US" sz="1200" strike="noStrike" noProof="1" dirty="0"/>
          </a:p>
        </p:txBody>
      </p:sp>
      <p:sp>
        <p:nvSpPr>
          <p:cNvPr id="7171" name="日期占位符 7170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fontAlgn="base"/>
            <a:endParaRPr lang="zh-CN" altLang="en-US" sz="1200" strike="noStrike" noProof="1" dirty="0"/>
          </a:p>
        </p:txBody>
      </p:sp>
      <p:sp>
        <p:nvSpPr>
          <p:cNvPr id="6148" name="幻灯片图像占位符 7171"/>
          <p:cNvSpPr>
            <a:spLocks noTextEdit="1"/>
          </p:cNvSpPr>
          <p:nvPr>
            <p:ph type="sldImg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149" name="文本占位符 7172"/>
          <p:cNvSpPr>
            <a:spLocks noGrp="1"/>
          </p:cNvSpPr>
          <p:nvPr>
            <p:ph type="body" sz="quarter"/>
          </p:nvPr>
        </p:nvSpPr>
        <p:spPr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0" indent="0"/>
            <a:r>
              <a:rPr lang="en-US" altLang="zh-CN" dirty="0"/>
              <a:t>Second level</a:t>
            </a:r>
            <a:endParaRPr lang="en-US" altLang="zh-CN" dirty="0"/>
          </a:p>
          <a:p>
            <a:pPr lvl="0" indent="0"/>
            <a:r>
              <a:rPr lang="en-US" altLang="zh-CN" dirty="0"/>
              <a:t>Third level</a:t>
            </a:r>
            <a:endParaRPr lang="en-US" altLang="zh-CN" dirty="0"/>
          </a:p>
          <a:p>
            <a:pPr lvl="0" indent="0"/>
            <a:r>
              <a:rPr lang="en-US" altLang="zh-CN" dirty="0"/>
              <a:t>Fourth level</a:t>
            </a:r>
            <a:endParaRPr lang="en-US" altLang="zh-CN" dirty="0"/>
          </a:p>
          <a:p>
            <a:pPr lvl="0" indent="0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7174" name="页脚占位符 7173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fontAlgn="base"/>
            <a:endParaRPr lang="zh-CN" altLang="en-US" sz="1200" strike="noStrike" noProof="1" dirty="0"/>
          </a:p>
        </p:txBody>
      </p:sp>
      <p:sp>
        <p:nvSpPr>
          <p:cNvPr id="7175" name="灯片编号占位符 7174"/>
          <p:cNvSpPr>
            <a:spLocks noGrp="1"/>
          </p:cNvSpPr>
          <p:nvPr>
            <p:ph type="sldNum" sz="quarter" idx="5"/>
          </p:nvPr>
        </p:nvSpPr>
        <p:spPr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fontAlgn="base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幻灯片图像占位符 1010689"/>
          <p:cNvSpPr>
            <a:spLocks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8194" name="文本占位符 1010690"/>
          <p:cNvSpPr>
            <a:spLocks noGrp="1"/>
          </p:cNvSpPr>
          <p:nvPr>
            <p:ph type="body"/>
          </p:nvPr>
        </p:nvSpPr>
        <p:spPr>
          <a:ln/>
        </p:spPr>
        <p:txBody>
          <a:bodyPr anchor="t"/>
          <a:p>
            <a:pPr lvl="0" indent="0"/>
            <a:endParaRPr lang="zh-CN" altLang="en-US" dirty="0"/>
          </a:p>
        </p:txBody>
      </p:sp>
      <p:sp>
        <p:nvSpPr>
          <p:cNvPr id="8195" name="灯片编号占位符 1"/>
          <p:cNvSpPr/>
          <p:nvPr>
            <p:ph type="sldNum" sz="quarter"/>
          </p:nvPr>
        </p:nvSpPr>
        <p:spPr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indent="0" algn="r" eaLnBrk="0" hangingPunct="0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幻灯片图像占位符 1382401"/>
          <p:cNvSpPr>
            <a:spLocks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0242" name="文本占位符 1382402"/>
          <p:cNvSpPr>
            <a:spLocks noGrp="1"/>
          </p:cNvSpPr>
          <p:nvPr>
            <p:ph type="body"/>
          </p:nvPr>
        </p:nvSpPr>
        <p:spPr>
          <a:ln/>
        </p:spPr>
        <p:txBody>
          <a:bodyPr anchor="t"/>
          <a:p>
            <a:pPr lvl="0" indent="0"/>
            <a:endParaRPr lang="zh-CN" altLang="en-US" dirty="0"/>
          </a:p>
        </p:txBody>
      </p:sp>
      <p:sp>
        <p:nvSpPr>
          <p:cNvPr id="10243" name="灯片编号占位符 1"/>
          <p:cNvSpPr/>
          <p:nvPr>
            <p:ph type="sldNum" sz="quarter"/>
          </p:nvPr>
        </p:nvSpPr>
        <p:spPr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indent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幻灯片图像占位符 1302529"/>
          <p:cNvSpPr>
            <a:spLocks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4338" name="文本占位符 1302530"/>
          <p:cNvSpPr>
            <a:spLocks noGrp="1"/>
          </p:cNvSpPr>
          <p:nvPr>
            <p:ph type="body"/>
          </p:nvPr>
        </p:nvSpPr>
        <p:spPr>
          <a:ln/>
        </p:spPr>
        <p:txBody>
          <a:bodyPr anchor="t"/>
          <a:p>
            <a:pPr lvl="0" indent="0"/>
            <a:endParaRPr lang="zh-CN" altLang="en-US" dirty="0"/>
          </a:p>
        </p:txBody>
      </p:sp>
      <p:sp>
        <p:nvSpPr>
          <p:cNvPr id="14339" name="灯片编号占位符 1"/>
          <p:cNvSpPr/>
          <p:nvPr>
            <p:ph type="sldNum" sz="quarter"/>
          </p:nvPr>
        </p:nvSpPr>
        <p:spPr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indent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幻灯片图像占位符 1311745"/>
          <p:cNvSpPr>
            <a:spLocks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1506" name="文本占位符 1311746"/>
          <p:cNvSpPr>
            <a:spLocks noGrp="1"/>
          </p:cNvSpPr>
          <p:nvPr>
            <p:ph type="body"/>
          </p:nvPr>
        </p:nvSpPr>
        <p:spPr>
          <a:ln/>
        </p:spPr>
        <p:txBody>
          <a:bodyPr anchor="t"/>
          <a:p>
            <a:pPr lvl="0" indent="0"/>
            <a:endParaRPr lang="zh-CN" altLang="en-US" dirty="0"/>
          </a:p>
        </p:txBody>
      </p:sp>
      <p:sp>
        <p:nvSpPr>
          <p:cNvPr id="21507" name="灯片编号占位符 1"/>
          <p:cNvSpPr/>
          <p:nvPr>
            <p:ph type="sldNum" sz="quarter"/>
          </p:nvPr>
        </p:nvSpPr>
        <p:spPr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indent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635339" name="椭圆 1635338"/>
          <p:cNvSpPr/>
          <p:nvPr/>
        </p:nvSpPr>
        <p:spPr>
          <a:xfrm>
            <a:off x="5186363" y="6132513"/>
            <a:ext cx="428625" cy="385762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rgbClr val="001B52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anchor="t"/>
          <a:p>
            <a:pPr lvl="0" indent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635333" name="椭圆 1635332" descr="32115"/>
          <p:cNvSpPr/>
          <p:nvPr/>
        </p:nvSpPr>
        <p:spPr>
          <a:xfrm>
            <a:off x="1476375" y="1916113"/>
            <a:ext cx="4391025" cy="4433887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 w="9525">
            <a:noFill/>
          </a:ln>
        </p:spPr>
        <p:txBody>
          <a:bodyPr anchor="t"/>
          <a:p>
            <a:pPr lvl="0" indent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075" name="文本框 1635337"/>
          <p:cNvSpPr txBox="1"/>
          <p:nvPr/>
        </p:nvSpPr>
        <p:spPr>
          <a:xfrm>
            <a:off x="228600" y="228600"/>
            <a:ext cx="16002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/>
            <a:r>
              <a:rPr lang="en-US" altLang="zh-CN" sz="1600" b="1">
                <a:latin typeface="Arial" panose="020B0604020202020204" pitchFamily="34" charset="0"/>
              </a:rPr>
              <a:t>Company</a:t>
            </a:r>
            <a:endParaRPr lang="en-US" altLang="zh-CN" sz="1600" b="1">
              <a:latin typeface="Arial" panose="020B0604020202020204" pitchFamily="34" charset="0"/>
            </a:endParaRPr>
          </a:p>
          <a:p>
            <a:pPr lvl="0" indent="0"/>
            <a:r>
              <a:rPr lang="en-US" altLang="zh-CN" sz="2400" b="1">
                <a:solidFill>
                  <a:schemeClr val="tx2"/>
                </a:solidFill>
                <a:latin typeface="Arial" panose="020B0604020202020204" pitchFamily="34" charset="0"/>
              </a:rPr>
              <a:t>LOGO</a:t>
            </a:r>
            <a:endParaRPr lang="en-US" altLang="zh-CN" sz="24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pSp>
        <p:nvGrpSpPr>
          <p:cNvPr id="3076" name="组合 1635329"/>
          <p:cNvGrpSpPr/>
          <p:nvPr/>
        </p:nvGrpSpPr>
        <p:grpSpPr>
          <a:xfrm>
            <a:off x="1066800" y="0"/>
            <a:ext cx="8077200" cy="6858000"/>
            <a:chOff x="672" y="0"/>
            <a:chExt cx="5088" cy="4320"/>
          </a:xfrm>
        </p:grpSpPr>
        <p:sp>
          <p:nvSpPr>
            <p:cNvPr id="3077" name="椭圆 1635330"/>
            <p:cNvSpPr/>
            <p:nvPr/>
          </p:nvSpPr>
          <p:spPr>
            <a:xfrm>
              <a:off x="672" y="4"/>
              <a:ext cx="4628" cy="431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3078" name="矩形 1635331"/>
            <p:cNvSpPr/>
            <p:nvPr/>
          </p:nvSpPr>
          <p:spPr>
            <a:xfrm>
              <a:off x="3056" y="0"/>
              <a:ext cx="2704" cy="4318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1635334" name="标题 1635333"/>
          <p:cNvSpPr>
            <a:spLocks noGrp="1"/>
          </p:cNvSpPr>
          <p:nvPr>
            <p:ph type="ctrTitle" hasCustomPrompt="1"/>
          </p:nvPr>
        </p:nvSpPr>
        <p:spPr>
          <a:xfrm>
            <a:off x="1524000" y="914400"/>
            <a:ext cx="7315200" cy="12954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>
              <a:defRPr sz="4000" u="sng"/>
            </a:lvl1pPr>
          </a:lstStyle>
          <a:p>
            <a:pPr lvl="0" fontAlgn="base"/>
            <a:r>
              <a:rPr lang="en-US" altLang="zh-CN" strike="noStrike" noProof="1" dirty="0"/>
              <a:t>Click to edit Master title</a:t>
            </a:r>
            <a:br>
              <a:rPr lang="en-US" altLang="zh-CN" dirty="0"/>
            </a:br>
            <a:r>
              <a:rPr lang="en-US" altLang="zh-CN" strike="noStrike" noProof="1" dirty="0"/>
              <a:t> style</a:t>
            </a:r>
            <a:endParaRPr lang="en-US" altLang="zh-CN" strike="noStrike" noProof="1" dirty="0"/>
          </a:p>
        </p:txBody>
      </p:sp>
      <p:sp>
        <p:nvSpPr>
          <p:cNvPr id="1635340" name="副标题 1635339"/>
          <p:cNvSpPr>
            <a:spLocks noGrp="1"/>
          </p:cNvSpPr>
          <p:nvPr>
            <p:ph type="subTitle" idx="1" hasCustomPrompt="1"/>
          </p:nvPr>
        </p:nvSpPr>
        <p:spPr>
          <a:xfrm>
            <a:off x="5562600" y="6172200"/>
            <a:ext cx="3581400" cy="3810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>
              <a:buNone/>
              <a:defRPr sz="1800" b="1"/>
            </a:lvl1pPr>
            <a:lvl2pPr marL="457200" lvl="1" indent="0" algn="ctr">
              <a:buNone/>
              <a:defRPr sz="1800" b="1"/>
            </a:lvl2pPr>
            <a:lvl3pPr marL="914400" lvl="2" indent="0" algn="ctr">
              <a:buNone/>
              <a:defRPr sz="1800" b="1"/>
            </a:lvl3pPr>
            <a:lvl4pPr marL="1371600" lvl="3" indent="0" algn="ctr">
              <a:buNone/>
              <a:defRPr sz="1800" b="1"/>
            </a:lvl4pPr>
            <a:lvl5pPr marL="1828800" lvl="4" indent="0" algn="ctr">
              <a:buNone/>
              <a:defRPr sz="1800" b="1"/>
            </a:lvl5pPr>
          </a:lstStyle>
          <a:p>
            <a:pPr lvl="0" fontAlgn="base"/>
            <a:r>
              <a:rPr lang="en-US" altLang="zh-CN" strike="noStrike" noProof="1" dirty="0"/>
              <a:t>Click to edit Master </a:t>
            </a:r>
            <a:endParaRPr lang="en-US" altLang="zh-CN" strike="noStrike" noProof="1" dirty="0"/>
          </a:p>
          <a:p>
            <a:pPr lvl="0" fontAlgn="base"/>
            <a:r>
              <a:rPr lang="en-US" altLang="zh-CN" strike="noStrike" noProof="1" dirty="0"/>
              <a:t>subtitle style</a:t>
            </a:r>
            <a:endParaRPr lang="en-US" altLang="zh-CN" strike="noStrike" noProof="1" dirty="0"/>
          </a:p>
        </p:txBody>
      </p:sp>
      <p:sp>
        <p:nvSpPr>
          <p:cNvPr id="1635335" name="日期占位符 1635334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eaLnBrk="1" fontAlgn="base" hangingPunct="1">
              <a:buClrTx/>
            </a:pPr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1635336" name="页脚占位符 1635335"/>
          <p:cNvSpPr>
            <a:spLocks noGrp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ctr">
              <a:defRPr sz="1200">
                <a:latin typeface="Arial" panose="020B0604020202020204" pitchFamily="34" charset="0"/>
              </a:defRPr>
            </a:lvl1pPr>
          </a:lstStyle>
          <a:p>
            <a:pPr eaLnBrk="1" fontAlgn="base" hangingPunct="1">
              <a:buClrTx/>
            </a:pPr>
            <a:endParaRPr lang="zh-CN" altLang="en-US" strike="noStrike" noProof="1" dirty="0"/>
          </a:p>
        </p:txBody>
      </p:sp>
      <p:sp>
        <p:nvSpPr>
          <p:cNvPr id="1635337" name="灯片编号占位符 1635336"/>
          <p:cNvSpPr>
            <a:spLocks noGrp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eaLnBrk="1" fontAlgn="base" hangingPunct="1">
              <a:buClrTx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5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5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5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5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>
              <a:buClrTx/>
            </a:pPr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ClrTx/>
            </a:pPr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lrTx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91300" y="123825"/>
            <a:ext cx="2095500" cy="620077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123825"/>
            <a:ext cx="6165022" cy="620077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>
              <a:buClrTx/>
            </a:pPr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ClrTx/>
            </a:pPr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lrTx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635339" name="椭圆 1635338"/>
          <p:cNvSpPr/>
          <p:nvPr/>
        </p:nvSpPr>
        <p:spPr>
          <a:xfrm>
            <a:off x="5186363" y="6132513"/>
            <a:ext cx="428625" cy="385762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rgbClr val="001B52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anchor="t"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5333" name="椭圆 1635332" descr="32115"/>
          <p:cNvSpPr/>
          <p:nvPr/>
        </p:nvSpPr>
        <p:spPr>
          <a:xfrm>
            <a:off x="1476375" y="1916113"/>
            <a:ext cx="4391025" cy="4433887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 w="9525">
            <a:noFill/>
          </a:ln>
        </p:spPr>
        <p:txBody>
          <a:bodyPr anchor="t"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99" name="文本框 1635337"/>
          <p:cNvSpPr txBox="1"/>
          <p:nvPr/>
        </p:nvSpPr>
        <p:spPr>
          <a:xfrm>
            <a:off x="228600" y="228600"/>
            <a:ext cx="16002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/>
            <a:r>
              <a:rPr lang="en-US" altLang="zh-CN" sz="1600" b="1">
                <a:latin typeface="Arial" panose="020B0604020202020204" pitchFamily="34" charset="0"/>
              </a:rPr>
              <a:t>Company</a:t>
            </a:r>
            <a:endParaRPr lang="en-US" altLang="zh-CN" sz="1600" b="1">
              <a:latin typeface="Arial" panose="020B0604020202020204" pitchFamily="34" charset="0"/>
            </a:endParaRPr>
          </a:p>
          <a:p>
            <a:pPr lvl="0" indent="0"/>
            <a:r>
              <a:rPr lang="en-US" altLang="zh-CN" sz="2400" b="1">
                <a:solidFill>
                  <a:schemeClr val="tx2"/>
                </a:solidFill>
                <a:latin typeface="Arial" panose="020B0604020202020204" pitchFamily="34" charset="0"/>
              </a:rPr>
              <a:t>LOGO</a:t>
            </a:r>
            <a:endParaRPr lang="en-US" altLang="zh-CN" sz="24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pSp>
        <p:nvGrpSpPr>
          <p:cNvPr id="4100" name="组合 1635329"/>
          <p:cNvGrpSpPr/>
          <p:nvPr/>
        </p:nvGrpSpPr>
        <p:grpSpPr>
          <a:xfrm>
            <a:off x="1066800" y="0"/>
            <a:ext cx="8077200" cy="6858000"/>
            <a:chOff x="672" y="0"/>
            <a:chExt cx="5088" cy="4320"/>
          </a:xfrm>
        </p:grpSpPr>
        <p:sp>
          <p:nvSpPr>
            <p:cNvPr id="4101" name="椭圆 1635330"/>
            <p:cNvSpPr/>
            <p:nvPr/>
          </p:nvSpPr>
          <p:spPr>
            <a:xfrm>
              <a:off x="672" y="4"/>
              <a:ext cx="4628" cy="431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102" name="矩形 1635331"/>
            <p:cNvSpPr/>
            <p:nvPr/>
          </p:nvSpPr>
          <p:spPr>
            <a:xfrm>
              <a:off x="3056" y="0"/>
              <a:ext cx="2704" cy="4318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635334" name="标题 1635333"/>
          <p:cNvSpPr>
            <a:spLocks noGrp="1"/>
          </p:cNvSpPr>
          <p:nvPr>
            <p:ph type="ctrTitle" hasCustomPrompt="1"/>
          </p:nvPr>
        </p:nvSpPr>
        <p:spPr>
          <a:xfrm>
            <a:off x="1524000" y="914400"/>
            <a:ext cx="7315200" cy="12954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>
              <a:defRPr sz="4000" u="sng"/>
            </a:lvl1pPr>
          </a:lstStyle>
          <a:p>
            <a:pPr lvl="0" fontAlgn="base"/>
            <a:r>
              <a:rPr lang="en-US" altLang="zh-CN" strike="noStrike" noProof="1" dirty="0"/>
              <a:t>Click to edit Master title</a:t>
            </a:r>
            <a:br>
              <a:rPr lang="en-US" altLang="zh-CN" dirty="0"/>
            </a:br>
            <a:r>
              <a:rPr lang="en-US" altLang="zh-CN" strike="noStrike" noProof="1" dirty="0"/>
              <a:t> style</a:t>
            </a:r>
            <a:endParaRPr lang="en-US" altLang="zh-CN" strike="noStrike" noProof="1" dirty="0"/>
          </a:p>
        </p:txBody>
      </p:sp>
      <p:sp>
        <p:nvSpPr>
          <p:cNvPr id="1635340" name="副标题 1635339"/>
          <p:cNvSpPr>
            <a:spLocks noGrp="1"/>
          </p:cNvSpPr>
          <p:nvPr>
            <p:ph type="subTitle" idx="1" hasCustomPrompt="1"/>
          </p:nvPr>
        </p:nvSpPr>
        <p:spPr>
          <a:xfrm>
            <a:off x="5562600" y="6172200"/>
            <a:ext cx="3581400" cy="3810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>
              <a:buNone/>
              <a:defRPr sz="1800" b="1"/>
            </a:lvl1pPr>
            <a:lvl2pPr marL="457200" lvl="1" indent="0" algn="ctr">
              <a:buNone/>
              <a:defRPr sz="1800" b="1"/>
            </a:lvl2pPr>
            <a:lvl3pPr marL="914400" lvl="2" indent="0" algn="ctr">
              <a:buNone/>
              <a:defRPr sz="1800" b="1"/>
            </a:lvl3pPr>
            <a:lvl4pPr marL="1371600" lvl="3" indent="0" algn="ctr">
              <a:buNone/>
              <a:defRPr sz="1800" b="1"/>
            </a:lvl4pPr>
            <a:lvl5pPr marL="1828800" lvl="4" indent="0" algn="ctr">
              <a:buNone/>
              <a:defRPr sz="1800" b="1"/>
            </a:lvl5pPr>
          </a:lstStyle>
          <a:p>
            <a:pPr lvl="0" fontAlgn="base"/>
            <a:r>
              <a:rPr lang="en-US" altLang="zh-CN" strike="noStrike" noProof="1" dirty="0"/>
              <a:t>Click to edit Master </a:t>
            </a:r>
            <a:endParaRPr lang="en-US" altLang="zh-CN" strike="noStrike" noProof="1" dirty="0"/>
          </a:p>
          <a:p>
            <a:pPr lvl="0" fontAlgn="base"/>
            <a:r>
              <a:rPr lang="en-US" altLang="zh-CN" strike="noStrike" noProof="1" dirty="0"/>
              <a:t>subtitle style</a:t>
            </a:r>
            <a:endParaRPr lang="en-US" altLang="zh-CN" strike="noStrike" noProof="1" dirty="0"/>
          </a:p>
        </p:txBody>
      </p:sp>
      <p:sp>
        <p:nvSpPr>
          <p:cNvPr id="1635335" name="日期占位符 1635334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eaLnBrk="1" fontAlgn="base" hangingPunct="1">
              <a:buClrTx/>
            </a:pPr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1635336" name="页脚占位符 1635335"/>
          <p:cNvSpPr>
            <a:spLocks noGrp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ctr">
              <a:defRPr sz="1200">
                <a:latin typeface="Arial" panose="020B0604020202020204" pitchFamily="34" charset="0"/>
              </a:defRPr>
            </a:lvl1pPr>
          </a:lstStyle>
          <a:p>
            <a:pPr eaLnBrk="1" fontAlgn="base" hangingPunct="1">
              <a:buClrTx/>
            </a:pPr>
            <a:endParaRPr lang="zh-CN" altLang="en-US" strike="noStrike" noProof="1" dirty="0"/>
          </a:p>
        </p:txBody>
      </p:sp>
      <p:sp>
        <p:nvSpPr>
          <p:cNvPr id="1635337" name="灯片编号占位符 1635336"/>
          <p:cNvSpPr>
            <a:spLocks noGrp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eaLnBrk="1" fontAlgn="base" hangingPunct="1">
              <a:buClrTx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5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5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5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5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>
              <a:buClrTx/>
            </a:pPr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ClrTx/>
            </a:pPr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lrTx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>
              <a:buClrTx/>
            </a:pPr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ClrTx/>
            </a:pPr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lrTx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2504" cy="52482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076325"/>
            <a:ext cx="4032504" cy="52482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>
              <a:buClrTx/>
            </a:pPr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ClrTx/>
            </a:pPr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lrTx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>
              <a:buClrTx/>
            </a:pPr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ClrTx/>
            </a:pPr>
            <a:endParaRPr lang="zh-CN" altLang="en-US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lrTx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>
              <a:buClrTx/>
            </a:pPr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ClrTx/>
            </a:pPr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lrTx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>
              <a:buClrTx/>
            </a:pPr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ClrTx/>
            </a:pPr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lrTx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>
              <a:buClrTx/>
            </a:pPr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ClrTx/>
            </a:pPr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lrTx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>
              <a:buClrTx/>
            </a:pPr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ClrTx/>
            </a:pPr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lrTx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>
              <a:buClrTx/>
            </a:pPr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ClrTx/>
            </a:pPr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lrTx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>
              <a:buClrTx/>
            </a:pPr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ClrTx/>
            </a:pPr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lrTx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91300" y="123825"/>
            <a:ext cx="2095500" cy="620077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123825"/>
            <a:ext cx="6165022" cy="620077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>
              <a:buClrTx/>
            </a:pPr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ClrTx/>
            </a:pPr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lrTx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>
              <a:buClrTx/>
            </a:pPr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ClrTx/>
            </a:pPr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lrTx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2504" cy="52482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076325"/>
            <a:ext cx="4032504" cy="52482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>
              <a:buClrTx/>
            </a:pPr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ClrTx/>
            </a:pPr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lrTx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>
              <a:buClrTx/>
            </a:pPr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ClrTx/>
            </a:pPr>
            <a:endParaRPr lang="zh-CN" altLang="en-US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lrTx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>
              <a:buClrTx/>
            </a:pPr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ClrTx/>
            </a:pPr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lrTx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>
              <a:buClrTx/>
            </a:pPr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ClrTx/>
            </a:pPr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lrTx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>
              <a:buClrTx/>
            </a:pPr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ClrTx/>
            </a:pPr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lrTx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>
              <a:buClrTx/>
            </a:pPr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ClrTx/>
            </a:pPr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lrTx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35"/>
            </a:gs>
            <a:gs pos="100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026" name="矩形 1634305"/>
          <p:cNvSpPr/>
          <p:nvPr/>
        </p:nvSpPr>
        <p:spPr>
          <a:xfrm>
            <a:off x="3733800" y="0"/>
            <a:ext cx="5410200" cy="6858000"/>
          </a:xfrm>
          <a:prstGeom prst="rect">
            <a:avLst/>
          </a:prstGeom>
          <a:gradFill rotWithShape="0">
            <a:gsLst>
              <a:gs pos="0">
                <a:srgbClr val="001B52"/>
              </a:gs>
              <a:gs pos="100000">
                <a:schemeClr val="accent1"/>
              </a:gs>
            </a:gsLst>
            <a:lin ang="0" scaled="1"/>
            <a:tileRect/>
          </a:gradFill>
          <a:ln w="9525">
            <a:noFill/>
          </a:ln>
        </p:spPr>
        <p:txBody>
          <a:bodyPr anchor="t"/>
          <a:p>
            <a:pPr lvl="0" indent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7" name="椭圆 1634306"/>
          <p:cNvSpPr/>
          <p:nvPr/>
        </p:nvSpPr>
        <p:spPr>
          <a:xfrm>
            <a:off x="292100" y="0"/>
            <a:ext cx="6858000" cy="68707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rgbClr val="001B52"/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</a:ln>
        </p:spPr>
        <p:txBody>
          <a:bodyPr anchor="t"/>
          <a:p>
            <a:pPr lvl="0" indent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8" name="文本占位符 1634307"/>
          <p:cNvSpPr>
            <a:spLocks noGrp="1"/>
          </p:cNvSpPr>
          <p:nvPr>
            <p:ph type="body"/>
          </p:nvPr>
        </p:nvSpPr>
        <p:spPr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 indent="-285750"/>
            <a:r>
              <a:rPr lang="en-US" altLang="zh-CN" dirty="0"/>
              <a:t>Second level</a:t>
            </a:r>
            <a:endParaRPr lang="en-US" altLang="zh-CN" dirty="0"/>
          </a:p>
          <a:p>
            <a:pPr lvl="2" indent="-228600"/>
            <a:r>
              <a:rPr lang="en-US" altLang="zh-CN" dirty="0"/>
              <a:t>Third level</a:t>
            </a:r>
            <a:endParaRPr lang="en-US" altLang="zh-CN" dirty="0"/>
          </a:p>
          <a:p>
            <a:pPr lvl="3" indent="-228600"/>
            <a:r>
              <a:rPr lang="en-US" altLang="zh-CN" dirty="0"/>
              <a:t>Fourth level</a:t>
            </a:r>
            <a:endParaRPr lang="en-US" altLang="zh-CN" dirty="0"/>
          </a:p>
          <a:p>
            <a:pPr lvl="4" indent="-228600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634309" name="日期占位符 1634308"/>
          <p:cNvSpPr>
            <a:spLocks noGrp="1"/>
          </p:cNvSpPr>
          <p:nvPr>
            <p:ph type="dt" sz="half" idx="2"/>
          </p:nvPr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 lvl="0" eaLnBrk="1" fontAlgn="base" hangingPunct="1">
              <a:buClrTx/>
            </a:pPr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1634310" name="页脚占位符 1634309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 lvl="0" eaLnBrk="1" fontAlgn="base" hangingPunct="1">
              <a:buClrTx/>
            </a:pPr>
            <a:endParaRPr lang="zh-CN" altLang="en-US" strike="noStrike" noProof="1" dirty="0"/>
          </a:p>
        </p:txBody>
      </p:sp>
      <p:sp>
        <p:nvSpPr>
          <p:cNvPr id="1634311" name="灯片编号占位符 1634310"/>
          <p:cNvSpPr>
            <a:spLocks noGrp="1"/>
          </p:cNvSpPr>
          <p:nvPr>
            <p:ph type="sldNum" sz="quarter" idx="4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 eaLnBrk="1" fontAlgn="base" hangingPunct="1">
              <a:buClrTx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1634312" name="直接连接符 1634311"/>
          <p:cNvSpPr/>
          <p:nvPr/>
        </p:nvSpPr>
        <p:spPr>
          <a:xfrm>
            <a:off x="0" y="911225"/>
            <a:ext cx="9144000" cy="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4313" name="直接连接符 1634312"/>
          <p:cNvSpPr/>
          <p:nvPr/>
        </p:nvSpPr>
        <p:spPr>
          <a:xfrm>
            <a:off x="0" y="6400800"/>
            <a:ext cx="9144000" cy="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4314" name="椭圆 1634313" descr="32115"/>
          <p:cNvSpPr/>
          <p:nvPr/>
        </p:nvSpPr>
        <p:spPr>
          <a:xfrm>
            <a:off x="7524750" y="298450"/>
            <a:ext cx="1227138" cy="1225550"/>
          </a:xfrm>
          <a:prstGeom prst="ellipse">
            <a:avLst/>
          </a:prstGeom>
          <a:blipFill rotWithShape="0">
            <a:blip r:embed="rId12"/>
            <a:stretch>
              <a:fillRect/>
            </a:stretch>
          </a:blipFill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lvl="0" indent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5" name="标题 1634314"/>
          <p:cNvSpPr>
            <a:spLocks noGrp="1"/>
          </p:cNvSpPr>
          <p:nvPr>
            <p:ph type="title"/>
          </p:nvPr>
        </p:nvSpPr>
        <p:spPr>
          <a:xfrm>
            <a:off x="304800" y="123825"/>
            <a:ext cx="7162800" cy="8382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4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4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4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4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4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4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  <p:txStyles>
    <p:titleStyle>
      <a:lvl1pPr marL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32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•"/>
        <a:defRPr sz="24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defRPr sz="20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35"/>
            </a:gs>
            <a:gs pos="100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050" name="矩形 1634305"/>
          <p:cNvSpPr/>
          <p:nvPr/>
        </p:nvSpPr>
        <p:spPr>
          <a:xfrm>
            <a:off x="3733800" y="0"/>
            <a:ext cx="5410200" cy="6858000"/>
          </a:xfrm>
          <a:prstGeom prst="rect">
            <a:avLst/>
          </a:prstGeom>
          <a:gradFill rotWithShape="0">
            <a:gsLst>
              <a:gs pos="0">
                <a:srgbClr val="001B52"/>
              </a:gs>
              <a:gs pos="100000">
                <a:schemeClr val="accent1"/>
              </a:gs>
            </a:gsLst>
            <a:lin ang="0" scaled="1"/>
            <a:tileRect/>
          </a:gradFill>
          <a:ln w="9525">
            <a:noFill/>
          </a:ln>
        </p:spPr>
        <p:txBody>
          <a:bodyPr anchor="t"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1" name="椭圆 1634306"/>
          <p:cNvSpPr/>
          <p:nvPr/>
        </p:nvSpPr>
        <p:spPr>
          <a:xfrm>
            <a:off x="292100" y="0"/>
            <a:ext cx="6858000" cy="68707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rgbClr val="001B52"/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</a:ln>
        </p:spPr>
        <p:txBody>
          <a:bodyPr anchor="t"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2" name="文本占位符 1634307"/>
          <p:cNvSpPr>
            <a:spLocks noGrp="1"/>
          </p:cNvSpPr>
          <p:nvPr>
            <p:ph type="body"/>
          </p:nvPr>
        </p:nvSpPr>
        <p:spPr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 indent="-285750"/>
            <a:r>
              <a:rPr lang="en-US" altLang="zh-CN" dirty="0"/>
              <a:t>Second level</a:t>
            </a:r>
            <a:endParaRPr lang="en-US" altLang="zh-CN" dirty="0"/>
          </a:p>
          <a:p>
            <a:pPr lvl="2" indent="-228600"/>
            <a:r>
              <a:rPr lang="en-US" altLang="zh-CN" dirty="0"/>
              <a:t>Third level</a:t>
            </a:r>
            <a:endParaRPr lang="en-US" altLang="zh-CN" dirty="0"/>
          </a:p>
          <a:p>
            <a:pPr lvl="3" indent="-228600"/>
            <a:r>
              <a:rPr lang="en-US" altLang="zh-CN" dirty="0"/>
              <a:t>Fourth level</a:t>
            </a:r>
            <a:endParaRPr lang="en-US" altLang="zh-CN" dirty="0"/>
          </a:p>
          <a:p>
            <a:pPr lvl="4" indent="-228600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634309" name="日期占位符 1634308"/>
          <p:cNvSpPr>
            <a:spLocks noGrp="1"/>
          </p:cNvSpPr>
          <p:nvPr>
            <p:ph type="dt" sz="half" idx="2"/>
          </p:nvPr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 lvl="0" eaLnBrk="1" fontAlgn="base" hangingPunct="1">
              <a:buClrTx/>
            </a:pPr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1634310" name="页脚占位符 1634309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 lvl="0" eaLnBrk="1" fontAlgn="base" hangingPunct="1">
              <a:buClrTx/>
            </a:pPr>
            <a:endParaRPr lang="zh-CN" altLang="en-US" strike="noStrike" noProof="1" dirty="0"/>
          </a:p>
        </p:txBody>
      </p:sp>
      <p:sp>
        <p:nvSpPr>
          <p:cNvPr id="1634311" name="灯片编号占位符 1634310"/>
          <p:cNvSpPr>
            <a:spLocks noGrp="1"/>
          </p:cNvSpPr>
          <p:nvPr>
            <p:ph type="sldNum" sz="quarter" idx="4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 eaLnBrk="1" fontAlgn="base" hangingPunct="1">
              <a:buClrTx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1634312" name="直接连接符 1634311"/>
          <p:cNvSpPr/>
          <p:nvPr/>
        </p:nvSpPr>
        <p:spPr>
          <a:xfrm>
            <a:off x="0" y="911225"/>
            <a:ext cx="9144000" cy="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4313" name="直接连接符 1634312"/>
          <p:cNvSpPr/>
          <p:nvPr/>
        </p:nvSpPr>
        <p:spPr>
          <a:xfrm>
            <a:off x="0" y="6400800"/>
            <a:ext cx="9144000" cy="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4314" name="椭圆 1634313" descr="32115"/>
          <p:cNvSpPr/>
          <p:nvPr/>
        </p:nvSpPr>
        <p:spPr>
          <a:xfrm>
            <a:off x="7524750" y="298450"/>
            <a:ext cx="1227138" cy="1225550"/>
          </a:xfrm>
          <a:prstGeom prst="ellipse">
            <a:avLst/>
          </a:prstGeom>
          <a:blipFill rotWithShape="0">
            <a:blip r:embed="rId12"/>
            <a:stretch>
              <a:fillRect/>
            </a:stretch>
          </a:blipFill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9" name="标题 1634314"/>
          <p:cNvSpPr>
            <a:spLocks noGrp="1"/>
          </p:cNvSpPr>
          <p:nvPr>
            <p:ph type="title"/>
          </p:nvPr>
        </p:nvSpPr>
        <p:spPr>
          <a:xfrm>
            <a:off x="304800" y="123825"/>
            <a:ext cx="7162800" cy="8382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4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4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4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4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4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4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  <p:txStyles>
    <p:titleStyle>
      <a:lvl1pPr marL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32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•"/>
        <a:defRPr sz="24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defRPr sz="20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2866" name="标题 292865"/>
          <p:cNvSpPr>
            <a:spLocks noGrp="1"/>
          </p:cNvSpPr>
          <p:nvPr>
            <p:ph type="ctrTitle" hasCustomPrompt="1"/>
          </p:nvPr>
        </p:nvSpPr>
        <p:spPr>
          <a:xfrm>
            <a:off x="890588" y="1431925"/>
            <a:ext cx="7629525" cy="476250"/>
          </a:xfrm>
          <a:ln/>
        </p:spPr>
        <p:txBody>
          <a:bodyPr anchor="ctr"/>
          <a:p>
            <a:pPr algn="ctr" defTabSz="914400">
              <a:spcAft>
                <a:spcPct val="40000"/>
              </a:spcAft>
              <a:buNone/>
            </a:pPr>
            <a:r>
              <a:rPr lang="en-US" altLang="zh-CN" u="none" kern="1200" baseline="0">
                <a:latin typeface="+mj-lt"/>
                <a:ea typeface="文鼎新艺体简" pitchFamily="49" charset="-122"/>
                <a:cs typeface="+mj-cs"/>
              </a:rPr>
              <a:t>OA</a:t>
            </a:r>
            <a:r>
              <a:rPr lang="zh-CN" altLang="en-US" u="none" kern="1200" baseline="0" dirty="0">
                <a:latin typeface="+mj-lt"/>
                <a:ea typeface="文鼎新艺体简" pitchFamily="49" charset="-122"/>
                <a:cs typeface="+mj-cs"/>
              </a:rPr>
              <a:t>办公系统使用培训</a:t>
            </a:r>
            <a:r>
              <a:rPr lang="zh-CN" altLang="en-US" sz="3600" u="none" kern="1200" baseline="0" dirty="0">
                <a:latin typeface="+mj-lt"/>
                <a:ea typeface="文鼎新艺体简" pitchFamily="49" charset="-122"/>
                <a:cs typeface="+mj-cs"/>
              </a:rPr>
              <a:t>教程</a:t>
            </a:r>
            <a:endParaRPr lang="zh-CN" altLang="en-US" sz="3600" u="none" kern="1200" baseline="0" dirty="0">
              <a:latin typeface="+mj-lt"/>
              <a:ea typeface="文鼎新艺体简" pitchFamily="49" charset="-122"/>
              <a:cs typeface="+mj-cs"/>
            </a:endParaRPr>
          </a:p>
        </p:txBody>
      </p:sp>
      <p:sp>
        <p:nvSpPr>
          <p:cNvPr id="292885" name="副标题 292884"/>
          <p:cNvSpPr>
            <a:spLocks noGrp="1"/>
          </p:cNvSpPr>
          <p:nvPr>
            <p:ph type="subTitle" idx="1" hasCustomPrompt="1"/>
          </p:nvPr>
        </p:nvSpPr>
        <p:spPr>
          <a:xfrm>
            <a:off x="3487738" y="4040188"/>
            <a:ext cx="6400800" cy="828675"/>
          </a:xfrm>
          <a:ln/>
        </p:spPr>
        <p:txBody>
          <a:bodyPr anchor="t"/>
          <a:p>
            <a:pPr defTabSz="914400"/>
            <a:r>
              <a:rPr lang="zh-CN" altLang="en-US" kern="1200" baseline="0" dirty="0">
                <a:solidFill>
                  <a:srgbClr val="90F090"/>
                </a:solidFill>
                <a:latin typeface="方正舒体" pitchFamily="2" charset="-122"/>
                <a:ea typeface="方正舒体" pitchFamily="2" charset="-122"/>
                <a:cs typeface="+mn-cs"/>
              </a:rPr>
              <a:t>       </a:t>
            </a:r>
            <a:endParaRPr lang="zh-CN" altLang="en-US" kern="1200" baseline="0" dirty="0">
              <a:solidFill>
                <a:srgbClr val="90F090"/>
              </a:solidFill>
              <a:latin typeface="方正舒体" pitchFamily="2" charset="-122"/>
              <a:ea typeface="方正舒体" pitchFamily="2" charset="-122"/>
              <a:cs typeface="+mn-cs"/>
            </a:endParaRPr>
          </a:p>
        </p:txBody>
      </p:sp>
      <p:pic>
        <p:nvPicPr>
          <p:cNvPr id="7171" name="图片 1" descr="logo"/>
          <p:cNvPicPr>
            <a:picLocks noChangeAspect="1"/>
          </p:cNvPicPr>
          <p:nvPr/>
        </p:nvPicPr>
        <p:blipFill>
          <a:blip r:embed="rId1"/>
          <a:srcRect l="-633" t="3069" r="633" b="-3069"/>
          <a:stretch>
            <a:fillRect/>
          </a:stretch>
        </p:blipFill>
        <p:spPr>
          <a:xfrm>
            <a:off x="117475" y="290513"/>
            <a:ext cx="2603500" cy="558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92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5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66" grpId="0"/>
      <p:bldP spid="29288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标题 1441793"/>
          <p:cNvSpPr>
            <a:spLocks noGrp="1"/>
          </p:cNvSpPr>
          <p:nvPr>
            <p:ph type="title"/>
          </p:nvPr>
        </p:nvSpPr>
        <p:spPr>
          <a:xfrm>
            <a:off x="304800" y="123825"/>
            <a:ext cx="7162800" cy="763588"/>
          </a:xfrm>
          <a:ln/>
        </p:spPr>
        <p:txBody>
          <a:bodyPr anchor="ctr"/>
          <a:p>
            <a:r>
              <a:rPr lang="zh-CN" altLang="en-US" dirty="0">
                <a:ea typeface="宋体" panose="02010600030101010101" pitchFamily="2" charset="-122"/>
              </a:rPr>
              <a:t>选项卡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9458" name="文本占位符 1441794"/>
          <p:cNvSpPr>
            <a:spLocks noGrp="1"/>
          </p:cNvSpPr>
          <p:nvPr>
            <p:ph idx="1"/>
          </p:nvPr>
        </p:nvSpPr>
        <p:spPr>
          <a:xfrm>
            <a:off x="1063625" y="2073275"/>
            <a:ext cx="6975475" cy="2773363"/>
          </a:xfrm>
          <a:ln/>
        </p:spPr>
        <p:txBody>
          <a:bodyPr anchor="t"/>
          <a:p>
            <a:r>
              <a:rPr lang="zh-CN" altLang="en-US" sz="2400" b="1" dirty="0">
                <a:ea typeface="宋体" panose="02010600030101010101" pitchFamily="2" charset="-122"/>
              </a:rPr>
              <a:t>选项卡介绍</a:t>
            </a:r>
            <a:br>
              <a:rPr lang="zh-CN" altLang="en-US" sz="2400" b="1" dirty="0">
                <a:ea typeface="宋体" panose="02010600030101010101" pitchFamily="2" charset="-122"/>
              </a:rPr>
            </a:br>
            <a:r>
              <a:rPr lang="zh-CN" altLang="en-US" sz="2400" b="1" dirty="0">
                <a:ea typeface="宋体" panose="02010600030101010101" pitchFamily="2" charset="-122"/>
              </a:rPr>
              <a:t>记录菜单点击记录，点击跳转至相应模块。</a:t>
            </a:r>
            <a:endParaRPr lang="zh-CN" altLang="en-US" sz="24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1" name="图片 1310721" descr="weaver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5563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2" name="矩形 1310722"/>
          <p:cNvSpPr/>
          <p:nvPr/>
        </p:nvSpPr>
        <p:spPr>
          <a:xfrm>
            <a:off x="1371600" y="2614613"/>
            <a:ext cx="7772400" cy="10858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eaLnBrk="0" hangingPunct="0">
              <a:spcAft>
                <a:spcPct val="40000"/>
              </a:spcAft>
            </a:pPr>
            <a:endParaRPr lang="zh-CN" altLang="en-US" sz="16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20483" name="标题 1310723"/>
          <p:cNvSpPr>
            <a:spLocks noGrp="1"/>
          </p:cNvSpPr>
          <p:nvPr>
            <p:ph type="title"/>
          </p:nvPr>
        </p:nvSpPr>
        <p:spPr>
          <a:xfrm>
            <a:off x="866775" y="2794000"/>
            <a:ext cx="7764463" cy="1104900"/>
          </a:xfrm>
          <a:ln/>
        </p:spPr>
        <p:txBody>
          <a:bodyPr anchor="ctr"/>
          <a:p>
            <a:pPr algn="ctr"/>
            <a:r>
              <a:rPr lang="zh-CN" altLang="en-US" sz="4800" b="1" dirty="0">
                <a:latin typeface="黑体" panose="02010609060101010101" pitchFamily="2" charset="-122"/>
                <a:ea typeface="黑体" panose="02010609060101010101" pitchFamily="2" charset="-122"/>
              </a:rPr>
              <a:t>流程示例</a:t>
            </a:r>
            <a:endParaRPr lang="zh-CN" altLang="en-US" sz="4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0484" name="图片 2" descr="whit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63" y="160338"/>
            <a:ext cx="1763712" cy="1695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5" name="图片 3" descr="whit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050" y="5114925"/>
            <a:ext cx="1868488" cy="17986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矩形 1312774"/>
          <p:cNvSpPr/>
          <p:nvPr/>
        </p:nvSpPr>
        <p:spPr>
          <a:xfrm>
            <a:off x="1370013" y="282575"/>
            <a:ext cx="5473700" cy="50958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algn="r"/>
            <a:r>
              <a:rPr lang="zh-CN" altLang="en-US" sz="3200" b="1" dirty="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流程模块使用</a:t>
            </a:r>
            <a:endParaRPr lang="zh-CN" altLang="en-US" sz="3200" b="1" dirty="0">
              <a:solidFill>
                <a:schemeClr val="tx2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22530" name="文本占位符 1312775"/>
          <p:cNvSpPr>
            <a:spLocks noGrp="1"/>
          </p:cNvSpPr>
          <p:nvPr>
            <p:ph idx="1"/>
          </p:nvPr>
        </p:nvSpPr>
        <p:spPr>
          <a:xfrm>
            <a:off x="887413" y="1371600"/>
            <a:ext cx="6975475" cy="2695575"/>
          </a:xfrm>
          <a:ln/>
        </p:spPr>
        <p:txBody>
          <a:bodyPr anchor="t"/>
          <a:p>
            <a:pPr lvl="1"/>
            <a:r>
              <a:rPr lang="zh-CN" altLang="en-US" b="1" dirty="0">
                <a:ea typeface="宋体" panose="02010600030101010101" pitchFamily="2" charset="-122"/>
              </a:rPr>
              <a:t>如何发起流程</a:t>
            </a:r>
            <a:endParaRPr lang="zh-CN" altLang="en-US" b="1" dirty="0">
              <a:ea typeface="宋体" panose="02010600030101010101" pitchFamily="2" charset="-122"/>
            </a:endParaRPr>
          </a:p>
          <a:p>
            <a:pPr lvl="1"/>
            <a:r>
              <a:rPr lang="zh-CN" altLang="en-US" b="1" dirty="0">
                <a:ea typeface="宋体" panose="02010600030101010101" pitchFamily="2" charset="-122"/>
              </a:rPr>
              <a:t>如何跟踪流程（</a:t>
            </a:r>
            <a:r>
              <a:rPr lang="zh-CN" altLang="en-US" b="1" dirty="0">
                <a:ea typeface="宋体" panose="02010600030101010101" pitchFamily="2" charset="-122"/>
              </a:rPr>
              <a:t>我的请求、</a:t>
            </a:r>
            <a:r>
              <a:rPr lang="zh-CN" altLang="en-US" b="1" dirty="0">
                <a:ea typeface="宋体" panose="02010600030101010101" pitchFamily="2" charset="-122"/>
              </a:rPr>
              <a:t>待办、已办、办结事宜）</a:t>
            </a:r>
            <a:endParaRPr lang="zh-CN" altLang="en-US" b="1" dirty="0">
              <a:ea typeface="宋体" panose="02010600030101010101" pitchFamily="2" charset="-122"/>
            </a:endParaRPr>
          </a:p>
          <a:p>
            <a:pPr lvl="1"/>
            <a:r>
              <a:rPr lang="zh-CN" altLang="en-US" b="1" dirty="0">
                <a:ea typeface="宋体" panose="02010600030101010101" pitchFamily="2" charset="-122"/>
              </a:rPr>
              <a:t>如何处理流程</a:t>
            </a:r>
            <a:endParaRPr lang="zh-CN" altLang="en-US" b="1" dirty="0">
              <a:ea typeface="宋体" panose="02010600030101010101" pitchFamily="2" charset="-122"/>
            </a:endParaRPr>
          </a:p>
          <a:p>
            <a:pPr lvl="1"/>
            <a:r>
              <a:rPr lang="zh-CN" altLang="en-US" b="1" dirty="0">
                <a:ea typeface="宋体" panose="02010600030101010101" pitchFamily="2" charset="-122"/>
              </a:rPr>
              <a:t>如何查询流程</a:t>
            </a:r>
            <a:endParaRPr lang="zh-CN" altLang="en-US" b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21666" name="标题 1521665"/>
          <p:cNvSpPr>
            <a:spLocks noGrp="1"/>
          </p:cNvSpPr>
          <p:nvPr>
            <p:ph type="title"/>
          </p:nvPr>
        </p:nvSpPr>
        <p:spPr>
          <a:xfrm>
            <a:off x="304800" y="123825"/>
            <a:ext cx="2298700" cy="782638"/>
          </a:xfrm>
          <a:ln/>
        </p:spPr>
        <p:txBody>
          <a:bodyPr anchor="ctr"/>
          <a:p>
            <a:r>
              <a:rPr lang="zh-CN" altLang="en-US" b="1" dirty="0">
                <a:ea typeface="黑体" panose="02010609060101010101" pitchFamily="2" charset="-122"/>
              </a:rPr>
              <a:t>我的请求</a:t>
            </a:r>
            <a:endParaRPr lang="zh-CN" altLang="en-US" b="1" dirty="0">
              <a:ea typeface="黑体" panose="02010609060101010101" pitchFamily="2" charset="-122"/>
            </a:endParaRPr>
          </a:p>
        </p:txBody>
      </p:sp>
      <p:sp>
        <p:nvSpPr>
          <p:cNvPr id="1521668" name="矩形 1521667"/>
          <p:cNvSpPr/>
          <p:nvPr/>
        </p:nvSpPr>
        <p:spPr>
          <a:xfrm>
            <a:off x="1685925" y="5259388"/>
            <a:ext cx="6532563" cy="781050"/>
          </a:xfrm>
          <a:prstGeom prst="rect">
            <a:avLst/>
          </a:prstGeom>
          <a:solidFill>
            <a:srgbClr val="CCFFFF"/>
          </a:solidFill>
          <a:ln w="28575">
            <a:noFill/>
          </a:ln>
        </p:spPr>
        <p:txBody>
          <a:bodyPr wrap="square" lIns="54000" tIns="46800" rIns="54000" bIns="46800" anchor="ctr">
            <a:spAutoFit/>
          </a:bodyPr>
          <a:p>
            <a:pPr eaLnBrk="0" hangingPunct="0">
              <a:lnSpc>
                <a:spcPct val="140000"/>
              </a:lnSpc>
              <a:spcBef>
                <a:spcPct val="50000"/>
              </a:spcBef>
              <a:buClr>
                <a:srgbClr val="000044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1600" b="1" dirty="0">
                <a:solidFill>
                  <a:srgbClr val="FF0000"/>
                </a:solidFill>
                <a:latin typeface="Verdana" panose="020B0604030504040204" pitchFamily="34" charset="0"/>
              </a:rPr>
              <a:t>点击“发文拟稿”，将显示所有自己创建的发文，包括“未提交”、“待审核”、“已通过”和“已退回”的发文。</a:t>
            </a:r>
            <a:endParaRPr lang="zh-CN" altLang="en-US" sz="1600" b="1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pic>
        <p:nvPicPr>
          <p:cNvPr id="23555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75" y="1549400"/>
            <a:ext cx="9112250" cy="3098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21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21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21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21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1666" grpId="0" animBg="1"/>
      <p:bldP spid="1521668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标题 1518593"/>
          <p:cNvSpPr>
            <a:spLocks noGrp="1"/>
          </p:cNvSpPr>
          <p:nvPr>
            <p:ph type="title"/>
          </p:nvPr>
        </p:nvSpPr>
        <p:spPr>
          <a:xfrm>
            <a:off x="304800" y="123825"/>
            <a:ext cx="7162800" cy="754063"/>
          </a:xfrm>
          <a:ln/>
        </p:spPr>
        <p:txBody>
          <a:bodyPr anchor="ctr"/>
          <a:p>
            <a:r>
              <a:rPr lang="zh-CN" altLang="en-US" dirty="0">
                <a:ea typeface="黑体" panose="02010609060101010101" pitchFamily="2" charset="-122"/>
              </a:rPr>
              <a:t>待办事宜</a:t>
            </a:r>
            <a:endParaRPr lang="zh-CN" altLang="en-US" dirty="0">
              <a:ea typeface="黑体" panose="02010609060101010101" pitchFamily="2" charset="-122"/>
            </a:endParaRPr>
          </a:p>
        </p:txBody>
      </p:sp>
      <p:sp>
        <p:nvSpPr>
          <p:cNvPr id="1518606" name="矩形 1518605"/>
          <p:cNvSpPr/>
          <p:nvPr/>
        </p:nvSpPr>
        <p:spPr>
          <a:xfrm>
            <a:off x="2168525" y="5443538"/>
            <a:ext cx="4945063" cy="781050"/>
          </a:xfrm>
          <a:prstGeom prst="rect">
            <a:avLst/>
          </a:prstGeom>
          <a:solidFill>
            <a:srgbClr val="CCFFFF"/>
          </a:solidFill>
          <a:ln w="28575">
            <a:noFill/>
          </a:ln>
        </p:spPr>
        <p:txBody>
          <a:bodyPr wrap="square" lIns="54000" tIns="46800" rIns="54000" bIns="46800" anchor="ctr">
            <a:spAutoFit/>
          </a:bodyPr>
          <a:p>
            <a:pPr eaLnBrk="0" hangingPunct="0">
              <a:lnSpc>
                <a:spcPct val="140000"/>
              </a:lnSpc>
              <a:spcBef>
                <a:spcPct val="50000"/>
              </a:spcBef>
              <a:buClr>
                <a:srgbClr val="000044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1600" dirty="0">
                <a:solidFill>
                  <a:srgbClr val="FF0000"/>
                </a:solidFill>
                <a:latin typeface="Verdana" panose="020B0604030504040204" pitchFamily="34" charset="0"/>
              </a:rPr>
              <a:t>“待办发文”，显示所有需要自己处理的流程。点击办理可以对该发文进行审核。</a:t>
            </a:r>
            <a:endParaRPr lang="zh-CN" altLang="en-US" sz="1600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pic>
        <p:nvPicPr>
          <p:cNvPr id="2457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5875" y="1660525"/>
            <a:ext cx="9175750" cy="3536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518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8606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19618" name="标题 1519617"/>
          <p:cNvSpPr>
            <a:spLocks noGrp="1"/>
          </p:cNvSpPr>
          <p:nvPr>
            <p:ph type="title"/>
          </p:nvPr>
        </p:nvSpPr>
        <p:spPr>
          <a:xfrm>
            <a:off x="304800" y="123825"/>
            <a:ext cx="2257425" cy="744538"/>
          </a:xfrm>
          <a:ln/>
        </p:spPr>
        <p:txBody>
          <a:bodyPr anchor="ctr"/>
          <a:p>
            <a:r>
              <a:rPr lang="zh-CN" altLang="en-US" b="1" dirty="0">
                <a:ea typeface="宋体" panose="02010600030101010101" pitchFamily="2" charset="-122"/>
              </a:rPr>
              <a:t>已办事宜</a:t>
            </a:r>
            <a:endParaRPr lang="zh-CN" altLang="en-US" b="1" dirty="0">
              <a:ea typeface="宋体" panose="02010600030101010101" pitchFamily="2" charset="-122"/>
            </a:endParaRPr>
          </a:p>
        </p:txBody>
      </p:sp>
      <p:pic>
        <p:nvPicPr>
          <p:cNvPr id="2560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0" y="1592263"/>
            <a:ext cx="9131300" cy="31702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19623" name="矩形 1519622"/>
          <p:cNvSpPr/>
          <p:nvPr/>
        </p:nvSpPr>
        <p:spPr>
          <a:xfrm>
            <a:off x="2128838" y="4995863"/>
            <a:ext cx="4884737" cy="806450"/>
          </a:xfrm>
          <a:prstGeom prst="rect">
            <a:avLst/>
          </a:prstGeom>
          <a:solidFill>
            <a:srgbClr val="CCFFFF"/>
          </a:solidFill>
          <a:ln w="28575">
            <a:noFill/>
          </a:ln>
        </p:spPr>
        <p:txBody>
          <a:bodyPr wrap="square" lIns="54000" tIns="46800" rIns="54000" bIns="46800" anchor="ctr">
            <a:spAutoFit/>
          </a:bodyPr>
          <a:p>
            <a:pPr eaLnBrk="0" hangingPunct="0">
              <a:lnSpc>
                <a:spcPct val="140000"/>
              </a:lnSpc>
              <a:spcBef>
                <a:spcPct val="50000"/>
              </a:spcBef>
              <a:buClr>
                <a:srgbClr val="000044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1600" dirty="0">
                <a:solidFill>
                  <a:srgbClr val="FF0000"/>
                </a:solidFill>
                <a:latin typeface="Verdana" panose="020B0604030504040204" pitchFamily="34" charset="0"/>
              </a:rPr>
              <a:t>点击“已办发文”，显示自己参与办理的发文流程。</a:t>
            </a:r>
            <a:endParaRPr lang="zh-CN" altLang="en-US" sz="1600" dirty="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eaLnBrk="0" hangingPunct="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endParaRPr lang="zh-CN" altLang="en-US" sz="1600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19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19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19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519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9618" grpId="0" animBg="1"/>
      <p:bldP spid="151962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20642" name="标题 1520641"/>
          <p:cNvSpPr>
            <a:spLocks noGrp="1"/>
          </p:cNvSpPr>
          <p:nvPr>
            <p:ph type="title"/>
          </p:nvPr>
        </p:nvSpPr>
        <p:spPr>
          <a:xfrm>
            <a:off x="304800" y="123825"/>
            <a:ext cx="2136775" cy="725488"/>
          </a:xfrm>
          <a:ln/>
        </p:spPr>
        <p:txBody>
          <a:bodyPr anchor="ctr"/>
          <a:p>
            <a:r>
              <a:rPr lang="zh-CN" altLang="en-US" b="1" dirty="0">
                <a:ea typeface="宋体" panose="02010600030101010101" pitchFamily="2" charset="-122"/>
              </a:rPr>
              <a:t>办结事宜</a:t>
            </a:r>
            <a:endParaRPr lang="zh-CN" altLang="en-US" b="1" dirty="0">
              <a:ea typeface="宋体" panose="02010600030101010101" pitchFamily="2" charset="-122"/>
            </a:endParaRPr>
          </a:p>
        </p:txBody>
      </p:sp>
      <p:sp>
        <p:nvSpPr>
          <p:cNvPr id="1520646" name="矩形 1520645"/>
          <p:cNvSpPr/>
          <p:nvPr/>
        </p:nvSpPr>
        <p:spPr>
          <a:xfrm>
            <a:off x="2560638" y="4879975"/>
            <a:ext cx="3692525" cy="585788"/>
          </a:xfrm>
          <a:prstGeom prst="rect">
            <a:avLst/>
          </a:prstGeom>
          <a:solidFill>
            <a:srgbClr val="CCFFFF"/>
          </a:solidFill>
          <a:ln w="28575">
            <a:noFill/>
          </a:ln>
        </p:spPr>
        <p:txBody>
          <a:bodyPr wrap="square" lIns="90000" tIns="46800" rIns="90000" bIns="46800" anchor="ctr">
            <a:spAutoFit/>
          </a:bodyPr>
          <a:p>
            <a:pPr eaLnBrk="0" hangingPunct="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 sz="1600" dirty="0">
                <a:solidFill>
                  <a:srgbClr val="FF0000"/>
                </a:solidFill>
                <a:latin typeface="Verdana" panose="020B0604030504040204" pitchFamily="34" charset="0"/>
              </a:rPr>
              <a:t>点击“发文查询”显示所有已经通过的流程。</a:t>
            </a:r>
            <a:endParaRPr lang="zh-CN" altLang="en-US" sz="1600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pic>
        <p:nvPicPr>
          <p:cNvPr id="26627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8" y="1576388"/>
            <a:ext cx="9140825" cy="31511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520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1520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0642" grpId="0" animBg="1"/>
      <p:bldP spid="1520646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标题 1548289"/>
          <p:cNvSpPr>
            <a:spLocks noGrp="1"/>
          </p:cNvSpPr>
          <p:nvPr>
            <p:ph type="title"/>
          </p:nvPr>
        </p:nvSpPr>
        <p:spPr>
          <a:xfrm>
            <a:off x="304800" y="123825"/>
            <a:ext cx="7162800" cy="688975"/>
          </a:xfrm>
          <a:ln/>
        </p:spPr>
        <p:txBody>
          <a:bodyPr anchor="ctr"/>
          <a:p>
            <a:r>
              <a:rPr lang="zh-CN" altLang="en-US" dirty="0">
                <a:ea typeface="宋体" panose="02010600030101010101" pitchFamily="2" charset="-122"/>
              </a:rPr>
              <a:t>流程查询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pic>
        <p:nvPicPr>
          <p:cNvPr id="27650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7550" y="1755775"/>
            <a:ext cx="5813425" cy="2876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 rot="10800000" flipV="1">
            <a:off x="2316163" y="4946650"/>
            <a:ext cx="3932238" cy="6445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zh-CN" altLang="en-US" noProof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点击操作里的办理记录或者历史记录，查看该流程的办理情况。</a:t>
            </a:r>
            <a:endParaRPr lang="zh-CN" altLang="en-US" noProof="1">
              <a:solidFill>
                <a:srgbClr val="FF0000"/>
              </a:solidFill>
              <a:sym typeface="+mn-ea"/>
            </a:endParaRPr>
          </a:p>
        </p:txBody>
      </p:sp>
      <p:pic>
        <p:nvPicPr>
          <p:cNvPr id="27652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1593850"/>
            <a:ext cx="1352550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3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288" y="1593850"/>
            <a:ext cx="1457325" cy="2190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3" name="图片 1559553" descr="weaver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4" name="矩形 1559554"/>
          <p:cNvSpPr/>
          <p:nvPr/>
        </p:nvSpPr>
        <p:spPr>
          <a:xfrm>
            <a:off x="1371600" y="2614613"/>
            <a:ext cx="7772400" cy="10858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eaLnBrk="0" hangingPunct="0">
              <a:spcAft>
                <a:spcPct val="40000"/>
              </a:spcAft>
            </a:pPr>
            <a:endParaRPr lang="en-US" altLang="zh-CN" sz="16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1559556" name="标题 1559555"/>
          <p:cNvSpPr>
            <a:spLocks noGrp="1"/>
          </p:cNvSpPr>
          <p:nvPr>
            <p:ph type="title"/>
          </p:nvPr>
        </p:nvSpPr>
        <p:spPr>
          <a:xfrm>
            <a:off x="827088" y="2924175"/>
            <a:ext cx="7764462" cy="1104900"/>
          </a:xfrm>
          <a:ln/>
        </p:spPr>
        <p:txBody>
          <a:bodyPr anchor="ctr"/>
          <a:p>
            <a:r>
              <a:rPr lang="zh-CN" altLang="en-US" sz="4800" dirty="0">
                <a:ea typeface="文鼎新艺体简" pitchFamily="49" charset="-122"/>
              </a:rPr>
              <a:t>辅助工具</a:t>
            </a:r>
            <a:br>
              <a:rPr lang="zh-CN" altLang="en-US" sz="4800" dirty="0">
                <a:ea typeface="文鼎新艺体简" pitchFamily="49" charset="-122"/>
              </a:rPr>
            </a:br>
            <a:br>
              <a:rPr lang="zh-CN" altLang="en-US" sz="2000" b="1" dirty="0">
                <a:ea typeface="宋体" panose="02010600030101010101" pitchFamily="2" charset="-122"/>
              </a:rPr>
            </a:br>
            <a:endParaRPr lang="zh-CN" altLang="en-US" sz="2000" b="1" dirty="0">
              <a:ea typeface="宋体" panose="02010600030101010101" pitchFamily="2" charset="-122"/>
            </a:endParaRPr>
          </a:p>
        </p:txBody>
      </p:sp>
      <p:pic>
        <p:nvPicPr>
          <p:cNvPr id="28676" name="图片 1" descr="whit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119063"/>
            <a:ext cx="1762125" cy="1695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7" name="图片 2" descr="whit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1788" y="4740275"/>
            <a:ext cx="2132012" cy="2051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59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955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13795" name="矩形 1313794"/>
          <p:cNvSpPr/>
          <p:nvPr/>
        </p:nvSpPr>
        <p:spPr>
          <a:xfrm>
            <a:off x="1966913" y="5581650"/>
            <a:ext cx="4432300" cy="7381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txBody>
          <a:bodyPr wrap="square" lIns="90000" tIns="46800" rIns="90000" bIns="46800" anchor="ctr">
            <a:spAutoFit/>
          </a:bodyPr>
          <a:p>
            <a:pPr eaLnBrk="0" fontAlgn="base" hangingPunct="0">
              <a:spcBef>
                <a:spcPct val="50000"/>
              </a:spcBef>
              <a:buClr>
                <a:srgbClr val="000044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1400" strike="noStrike" noProof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点击个人日程管理：点击增加按钮，可以添加个人日程，如果是否提醒选择是，相应的时间会在桌面进行提醒。</a:t>
            </a:r>
            <a:endParaRPr lang="zh-CN" altLang="en-US" sz="1400" strike="noStrike" noProof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29698" name="矩形 1313803"/>
          <p:cNvSpPr/>
          <p:nvPr/>
        </p:nvSpPr>
        <p:spPr>
          <a:xfrm>
            <a:off x="1370013" y="282575"/>
            <a:ext cx="5473700" cy="3603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algn="r"/>
            <a:r>
              <a:rPr lang="zh-CN" altLang="en-US" sz="3200" b="1" dirty="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个人日程管理</a:t>
            </a:r>
            <a:endParaRPr lang="zh-CN" altLang="en-US" sz="3200" b="1" dirty="0">
              <a:solidFill>
                <a:schemeClr val="tx2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pic>
        <p:nvPicPr>
          <p:cNvPr id="29699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2025" y="1646238"/>
            <a:ext cx="7219950" cy="32242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1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1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379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标题 1381379"/>
          <p:cNvSpPr>
            <a:spLocks noGrp="1"/>
          </p:cNvSpPr>
          <p:nvPr>
            <p:ph type="title"/>
          </p:nvPr>
        </p:nvSpPr>
        <p:spPr>
          <a:xfrm>
            <a:off x="1373188" y="177800"/>
            <a:ext cx="3425825" cy="723900"/>
          </a:xfrm>
          <a:ln/>
        </p:spPr>
        <p:txBody>
          <a:bodyPr anchor="ctr"/>
          <a:p>
            <a:r>
              <a:rPr lang="zh-CN" altLang="en-US">
                <a:ea typeface="宋体" panose="02010600030101010101" pitchFamily="2" charset="-122"/>
              </a:rPr>
              <a:t> </a:t>
            </a:r>
            <a:r>
              <a:rPr lang="zh-CN" altLang="en-US" dirty="0">
                <a:ea typeface="宋体" panose="02010600030101010101" pitchFamily="2" charset="-122"/>
              </a:rPr>
              <a:t>培训内容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381381" name="内容占位符 1381380"/>
          <p:cNvSpPr>
            <a:spLocks noGrp="1"/>
          </p:cNvSpPr>
          <p:nvPr>
            <p:ph sz="half" idx="1"/>
          </p:nvPr>
        </p:nvSpPr>
        <p:spPr>
          <a:xfrm>
            <a:off x="874713" y="1077913"/>
            <a:ext cx="6975475" cy="5135563"/>
          </a:xfrm>
        </p:spPr>
        <p:txBody>
          <a:bodyPr anchor="t"/>
          <a:p>
            <a:pPr lvl="1" fontAlgn="base">
              <a:lnSpc>
                <a:spcPct val="130000"/>
              </a:lnSpc>
            </a:pPr>
            <a:r>
              <a:rPr lang="zh-CN" altLang="en-US" sz="3000" b="1" strike="noStrike" noProof="1" dirty="0">
                <a:ea typeface="宋体" panose="02010600030101010101" pitchFamily="2" charset="-122"/>
              </a:rPr>
              <a:t>客户端运行环境的配置及登录系统</a:t>
            </a:r>
            <a:endParaRPr lang="zh-CN" altLang="en-US" sz="3000" b="1" strike="noStrike" noProof="1" dirty="0">
              <a:ea typeface="宋体" panose="02010600030101010101" pitchFamily="2" charset="-122"/>
            </a:endParaRPr>
          </a:p>
          <a:p>
            <a:pPr lvl="1" fontAlgn="base">
              <a:lnSpc>
                <a:spcPct val="130000"/>
              </a:lnSpc>
            </a:pPr>
            <a:r>
              <a:rPr lang="zh-CN" altLang="en-US" sz="3000" b="1" strike="noStrike" noProof="1" dirty="0">
                <a:ea typeface="宋体" panose="02010600030101010101" pitchFamily="2" charset="-122"/>
              </a:rPr>
              <a:t>桌面及菜单介绍</a:t>
            </a:r>
            <a:endParaRPr lang="en-US" altLang="zh-CN" sz="3000" b="1" strike="noStrike" noProof="1">
              <a:ea typeface="宋体" panose="02010600030101010101" pitchFamily="2" charset="-122"/>
            </a:endParaRPr>
          </a:p>
          <a:p>
            <a:pPr lvl="1" fontAlgn="base">
              <a:lnSpc>
                <a:spcPct val="130000"/>
              </a:lnSpc>
            </a:pPr>
            <a:r>
              <a:rPr lang="zh-CN" altLang="en-US" sz="3000" b="1" strike="noStrike" noProof="1" dirty="0">
                <a:ea typeface="宋体" panose="02010600030101010101" pitchFamily="2" charset="-122"/>
              </a:rPr>
              <a:t>流程模块示例</a:t>
            </a:r>
            <a:endParaRPr lang="zh-CN" altLang="en-US" sz="3000" b="1" strike="noStrike" noProof="1" dirty="0">
              <a:ea typeface="宋体" panose="02010600030101010101" pitchFamily="2" charset="-122"/>
            </a:endParaRPr>
          </a:p>
          <a:p>
            <a:pPr lvl="1" fontAlgn="base">
              <a:lnSpc>
                <a:spcPct val="130000"/>
              </a:lnSpc>
            </a:pPr>
            <a:r>
              <a:rPr lang="zh-CN" altLang="en-US" sz="3000" b="1" strike="noStrike" noProof="1" dirty="0">
                <a:ea typeface="宋体" panose="02010600030101010101" pitchFamily="2" charset="-122"/>
              </a:rPr>
              <a:t>辅助工具</a:t>
            </a:r>
            <a:endParaRPr lang="zh-CN" altLang="en-US" sz="3000" b="1" strike="noStrike" noProof="1" dirty="0">
              <a:ea typeface="宋体" panose="02010600030101010101" pitchFamily="2" charset="-122"/>
            </a:endParaRPr>
          </a:p>
          <a:p>
            <a:pPr marL="457200" lvl="1" indent="0" fontAlgn="base">
              <a:lnSpc>
                <a:spcPct val="130000"/>
              </a:lnSpc>
              <a:buNone/>
            </a:pPr>
            <a:endParaRPr lang="zh-CN" altLang="en-US" sz="3400" b="1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381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81381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381">
                                            <p:txEl>
                                              <p:charRg st="16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381381">
                                            <p:txEl>
                                              <p:charRg st="16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381">
                                            <p:txEl>
                                              <p:charRg st="24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381381">
                                            <p:txEl>
                                              <p:charRg st="24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381">
                                            <p:txEl>
                                              <p:charRg st="31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381381">
                                            <p:txEl>
                                              <p:charRg st="31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1381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标题 1555458"/>
          <p:cNvSpPr>
            <a:spLocks noGrp="1"/>
          </p:cNvSpPr>
          <p:nvPr>
            <p:ph type="title"/>
          </p:nvPr>
        </p:nvSpPr>
        <p:spPr>
          <a:xfrm>
            <a:off x="304800" y="123825"/>
            <a:ext cx="7162800" cy="722313"/>
          </a:xfrm>
          <a:ln/>
        </p:spPr>
        <p:txBody>
          <a:bodyPr anchor="ctr"/>
          <a:p>
            <a:r>
              <a:rPr lang="zh-CN" altLang="en-US" dirty="0">
                <a:ea typeface="宋体" panose="02010600030101010101" pitchFamily="2" charset="-122"/>
              </a:rPr>
              <a:t>文件检索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555465" name="矩形 1555464"/>
          <p:cNvSpPr/>
          <p:nvPr/>
        </p:nvSpPr>
        <p:spPr>
          <a:xfrm>
            <a:off x="3233738" y="5276850"/>
            <a:ext cx="3240088" cy="8239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 wrap="square" anchor="ctr">
            <a:spAutoFit/>
          </a:bodyPr>
          <a:p>
            <a:pPr eaLnBrk="0" fontAlgn="ctr" hangingPunct="0">
              <a:lnSpc>
                <a:spcPct val="170000"/>
              </a:lnSpc>
              <a:spcBef>
                <a:spcPct val="50000"/>
              </a:spcBef>
              <a:buClr>
                <a:srgbClr val="000044"/>
              </a:buClr>
              <a:buSzPct val="75000"/>
              <a:buFont typeface="Wingdings" panose="05000000000000000000" pitchFamily="2" charset="2"/>
            </a:pPr>
            <a:r>
              <a:rPr lang="zh-CN" altLang="en-US" sz="1400" strike="noStrike" noProof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点击文件检索：包括工作督办、信访督办、收文、发文已经办结的文件。</a:t>
            </a:r>
            <a:endParaRPr lang="zh-CN" altLang="en-US" sz="1400" strike="noStrike" noProof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pic>
        <p:nvPicPr>
          <p:cNvPr id="3072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75" y="1601788"/>
            <a:ext cx="9150350" cy="3378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55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55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5465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0533" name="矩形 1430532"/>
          <p:cNvSpPr/>
          <p:nvPr/>
        </p:nvSpPr>
        <p:spPr>
          <a:xfrm flipH="1">
            <a:off x="1047750" y="5457825"/>
            <a:ext cx="4224338" cy="830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txBody>
          <a:bodyPr wrap="square" lIns="90000" tIns="46800" rIns="90000" bIns="46800" anchor="ctr">
            <a:spAutoFit/>
          </a:bodyPr>
          <a:p>
            <a:pPr eaLnBrk="0" fontAlgn="base" hangingPunct="0">
              <a:spcBef>
                <a:spcPct val="50000"/>
              </a:spcBef>
              <a:buClr>
                <a:srgbClr val="000044"/>
              </a:buClr>
              <a:buSzPct val="75000"/>
              <a:buFont typeface="Wingdings" panose="05000000000000000000" pitchFamily="2" charset="2"/>
            </a:pPr>
            <a:r>
              <a:rPr lang="zh-CN" altLang="en-US" sz="1600" strike="noStrike" noProof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工作日志：点击增加按钮，可以添加工作日志，添加完成过后可对日志进行共享操作，共享时可以选择人员；</a:t>
            </a:r>
            <a:endParaRPr lang="zh-CN" altLang="en-US" sz="1600" strike="noStrike" noProof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31746" name="矩形 1430533"/>
          <p:cNvSpPr/>
          <p:nvPr/>
        </p:nvSpPr>
        <p:spPr>
          <a:xfrm>
            <a:off x="1370013" y="282575"/>
            <a:ext cx="5473700" cy="3603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algn="r"/>
            <a:r>
              <a:rPr lang="zh-CN" altLang="en-US" sz="3200" b="1" dirty="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日志管理</a:t>
            </a:r>
            <a:endParaRPr lang="zh-CN" altLang="en-US" sz="3200" b="1" dirty="0">
              <a:solidFill>
                <a:schemeClr val="tx2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pic>
        <p:nvPicPr>
          <p:cNvPr id="31747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525" y="1643063"/>
            <a:ext cx="9153525" cy="3571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 flipH="1">
            <a:off x="5473700" y="5457825"/>
            <a:ext cx="3324225" cy="584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txBody>
          <a:bodyPr wrap="square" lIns="90000" tIns="46800" rIns="90000" bIns="46800" anchor="ctr">
            <a:spAutoFit/>
          </a:bodyPr>
          <a:p>
            <a:pPr eaLnBrk="0" fontAlgn="base" hangingPunct="0">
              <a:spcBef>
                <a:spcPct val="50000"/>
              </a:spcBef>
              <a:buClr>
                <a:srgbClr val="000044"/>
              </a:buClr>
              <a:buSzPct val="75000"/>
              <a:buFont typeface="Wingdings" panose="05000000000000000000" pitchFamily="2" charset="2"/>
            </a:pPr>
            <a:r>
              <a:rPr lang="zh-CN" altLang="en-US" sz="1600" strike="noStrike" noProof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共享日志接收：对共享的日志进行接收操作。</a:t>
            </a:r>
            <a:endParaRPr lang="zh-CN" altLang="en-US" sz="1600" strike="noStrike" noProof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30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30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0533" grpId="0" bldLvl="0" animBg="1"/>
      <p:bldP spid="3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标题 142848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p>
            <a:r>
              <a:rPr lang="zh-CN" altLang="en-US" dirty="0">
                <a:ea typeface="宋体" panose="02010600030101010101" pitchFamily="2" charset="-122"/>
              </a:rPr>
              <a:t>通讯录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pic>
        <p:nvPicPr>
          <p:cNvPr id="32770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8" y="1647825"/>
            <a:ext cx="1952625" cy="3105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1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350" y="1647825"/>
            <a:ext cx="6372225" cy="3249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2" name="标题 1428481"/>
          <p:cNvSpPr>
            <a:spLocks noGrp="1"/>
          </p:cNvSpPr>
          <p:nvPr/>
        </p:nvSpPr>
        <p:spPr>
          <a:xfrm>
            <a:off x="215900" y="4276725"/>
            <a:ext cx="7162800" cy="8382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r"/>
            <a:r>
              <a:rPr lang="zh-CN" altLang="en-US" sz="3600" dirty="0">
                <a:solidFill>
                  <a:schemeClr val="tx2"/>
                </a:solidFill>
                <a:latin typeface="Arial" panose="020B0604020202020204" pitchFamily="34" charset="0"/>
              </a:rPr>
              <a:t>通讯录</a:t>
            </a:r>
            <a:endParaRPr lang="zh-CN" altLang="en-US" sz="36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65350" y="5175250"/>
            <a:ext cx="3795713" cy="584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1600" noProof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公共通讯录查看：可以查看本校所有人员的通讯方式</a:t>
            </a:r>
            <a:endParaRPr lang="zh-CN" altLang="en-US" sz="1600" noProof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标题 142848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p>
            <a:r>
              <a:rPr lang="zh-CN" altLang="en-US" dirty="0">
                <a:ea typeface="宋体" panose="02010600030101010101" pitchFamily="2" charset="-122"/>
              </a:rPr>
              <a:t>个人通讯录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3350" y="5327650"/>
            <a:ext cx="3797300" cy="830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1600" noProof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个人通讯录维护：查看自己的好友，点击申请好友弹出选人界面；点击验证消息对申请进行处理。</a:t>
            </a:r>
            <a:endParaRPr lang="zh-CN" altLang="en-US" sz="1600" noProof="1">
              <a:solidFill>
                <a:srgbClr val="FF0000"/>
              </a:solidFill>
            </a:endParaRPr>
          </a:p>
        </p:txBody>
      </p:sp>
      <p:pic>
        <p:nvPicPr>
          <p:cNvPr id="3379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5350" y="1647825"/>
            <a:ext cx="6708775" cy="1438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6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1647825"/>
            <a:ext cx="1885950" cy="2981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7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963" y="3211513"/>
            <a:ext cx="6388100" cy="199072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0" name="直接箭头连接符 9"/>
          <p:cNvCxnSpPr/>
          <p:nvPr/>
        </p:nvCxnSpPr>
        <p:spPr>
          <a:xfrm flipV="1">
            <a:off x="1262063" y="2863850"/>
            <a:ext cx="1358900" cy="2463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4689475" y="5435600"/>
            <a:ext cx="3111500" cy="6461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zh-CN" altLang="en-US" noProof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点击个人分组维护：对好友分组进行增删改等操作。</a:t>
            </a:r>
            <a:endParaRPr lang="zh-CN" altLang="en-US" noProof="1">
              <a:solidFill>
                <a:srgbClr val="FF0000"/>
              </a:solidFill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 flipH="1" flipV="1">
            <a:off x="6365875" y="4889500"/>
            <a:ext cx="400050" cy="571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标题 155443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p>
            <a:r>
              <a:rPr lang="zh-CN" altLang="en-US" dirty="0">
                <a:ea typeface="宋体" panose="02010600030101010101" pitchFamily="2" charset="-122"/>
              </a:rPr>
              <a:t>电子邮件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pic>
        <p:nvPicPr>
          <p:cNvPr id="34818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213" y="1336675"/>
            <a:ext cx="1819275" cy="2762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19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488" y="1520825"/>
            <a:ext cx="7259637" cy="134937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5" name="直接箭头连接符 4"/>
          <p:cNvCxnSpPr/>
          <p:nvPr/>
        </p:nvCxnSpPr>
        <p:spPr>
          <a:xfrm flipV="1">
            <a:off x="1104900" y="2206625"/>
            <a:ext cx="1797050" cy="12731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21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488" y="2914650"/>
            <a:ext cx="7259637" cy="1525588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7" name="直接箭头连接符 6"/>
          <p:cNvCxnSpPr/>
          <p:nvPr/>
        </p:nvCxnSpPr>
        <p:spPr>
          <a:xfrm>
            <a:off x="1028700" y="3776663"/>
            <a:ext cx="9906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234950" y="5072063"/>
            <a:ext cx="3208338" cy="9223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zh-CN" altLang="en-US" noProof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邮件发送：显示已发送和草稿箱的邮件，点击增加编辑邮件内容以及选择接收人。</a:t>
            </a:r>
            <a:endParaRPr lang="zh-CN" altLang="en-US" noProof="1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357688" y="5072063"/>
            <a:ext cx="4068763" cy="6461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zh-CN" altLang="en-US" noProof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邮件接收：对接收的邮件进行查看、删除操作。</a:t>
            </a:r>
            <a:endParaRPr lang="zh-CN" altLang="en-US" noProof="1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78309" name="文本框 1378308"/>
          <p:cNvSpPr txBox="1"/>
          <p:nvPr/>
        </p:nvSpPr>
        <p:spPr>
          <a:xfrm>
            <a:off x="0" y="2695575"/>
            <a:ext cx="9144000" cy="14652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zh-CN" altLang="en-US" sz="3600" b="1" dirty="0">
                <a:solidFill>
                  <a:schemeClr val="accent2"/>
                </a:solidFill>
                <a:latin typeface="Verdana" panose="020B0604030504040204" pitchFamily="34" charset="0"/>
              </a:rPr>
              <a:t>培训结束</a:t>
            </a:r>
            <a:endParaRPr lang="zh-CN" altLang="en-US" sz="3600" b="1" dirty="0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zh-CN" altLang="en-US" sz="3600" b="1" dirty="0">
                <a:solidFill>
                  <a:schemeClr val="accent2"/>
                </a:solidFill>
                <a:latin typeface="Verdana" panose="020B0604030504040204" pitchFamily="34" charset="0"/>
              </a:rPr>
              <a:t>十分感谢大家的参与！</a:t>
            </a:r>
            <a:endParaRPr lang="zh-CN" altLang="en-US" sz="3600" b="1" dirty="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7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830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文本占位符 1455105"/>
          <p:cNvSpPr>
            <a:spLocks noGrp="1"/>
          </p:cNvSpPr>
          <p:nvPr>
            <p:ph idx="1"/>
          </p:nvPr>
        </p:nvSpPr>
        <p:spPr>
          <a:xfrm>
            <a:off x="446088" y="1574800"/>
            <a:ext cx="7848600" cy="4422775"/>
          </a:xfrm>
          <a:solidFill>
            <a:schemeClr val="bg1"/>
          </a:solidFill>
          <a:ln/>
        </p:spPr>
        <p:txBody>
          <a:bodyPr anchor="t"/>
          <a:p>
            <a:pPr>
              <a:buFont typeface="Wingdings" panose="05000000000000000000" charset="0"/>
              <a:buChar char=""/>
            </a:pP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客户端配置：                                   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安装浏览器访问系统</a:t>
            </a:r>
            <a:r>
              <a:rPr lang="en-US" altLang="zh-CN" sz="2400">
                <a:latin typeface="黑体" panose="02010609060101010101" pitchFamily="2" charset="-122"/>
                <a:ea typeface="黑体" panose="02010609060101010101" pitchFamily="2" charset="-122"/>
              </a:rPr>
              <a:t>,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建议使用</a:t>
            </a:r>
            <a:r>
              <a:rPr lang="en-US" altLang="zh-CN" sz="2400">
                <a:latin typeface="黑体" panose="02010609060101010101" pitchFamily="2" charset="-122"/>
                <a:ea typeface="黑体" panose="02010609060101010101" pitchFamily="2" charset="-122"/>
              </a:rPr>
              <a:t>360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浏览器；         安装常用办公软件，建议使用Microsoft </a:t>
            </a:r>
            <a:r>
              <a:rPr lang="en-US" altLang="zh-CN" sz="2400" dirty="0">
                <a:latin typeface="黑体" panose="02010609060101010101" pitchFamily="2" charset="-122"/>
                <a:ea typeface="黑体" panose="02010609060101010101" pitchFamily="2" charset="-122"/>
              </a:rPr>
              <a:t>office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；</a:t>
            </a: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buFont typeface="Wingdings" panose="05000000000000000000" charset="0"/>
              <a:buChar char=""/>
            </a:pP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登录方法：</a:t>
            </a:r>
            <a:b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</a:b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在浏览器中输入</a:t>
            </a:r>
            <a:r>
              <a:rPr lang="en-US" altLang="zh-CN" sz="2400" b="1" u="sng">
                <a:solidFill>
                  <a:schemeClr val="tx1"/>
                </a:solidFill>
                <a:ea typeface="黑体" panose="02010609060101010101" pitchFamily="2" charset="-122"/>
              </a:rPr>
              <a:t>http://192.168.101.143:8080/BBXYOA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回车即可。</a:t>
            </a:r>
            <a:b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</a:br>
            <a:r>
              <a:rPr lang="zh-CN" altLang="en-US" sz="2400">
                <a:latin typeface="黑体" panose="02010609060101010101" pitchFamily="2" charset="-122"/>
                <a:ea typeface="黑体" panose="02010609060101010101" pitchFamily="2" charset="-122"/>
              </a:rPr>
              <a:t>校园网 </a:t>
            </a:r>
            <a:r>
              <a:rPr lang="en-US" altLang="zh-CN" sz="2400">
                <a:latin typeface="黑体" panose="02010609060101010101" pitchFamily="2" charset="-122"/>
                <a:ea typeface="黑体" panose="02010609060101010101" pitchFamily="2" charset="-122"/>
              </a:rPr>
              <a:t>”</a:t>
            </a:r>
            <a:r>
              <a:rPr lang="zh-CN" altLang="en-US" sz="2400">
                <a:latin typeface="黑体" panose="02010609060101010101" pitchFamily="2" charset="-122"/>
                <a:ea typeface="黑体" panose="02010609060101010101" pitchFamily="2" charset="-122"/>
              </a:rPr>
              <a:t>办公系统</a:t>
            </a:r>
            <a:r>
              <a:rPr lang="en-US" altLang="zh-CN" sz="2400">
                <a:latin typeface="黑体" panose="02010609060101010101" pitchFamily="2" charset="-122"/>
                <a:ea typeface="黑体" panose="02010609060101010101" pitchFamily="2" charset="-122"/>
              </a:rPr>
              <a:t>”</a:t>
            </a:r>
            <a:r>
              <a:rPr lang="zh-CN" altLang="en-US" sz="2400">
                <a:latin typeface="黑体" panose="02010609060101010101" pitchFamily="2" charset="-122"/>
                <a:ea typeface="黑体" panose="02010609060101010101" pitchFamily="2" charset="-122"/>
              </a:rPr>
              <a:t>链接跳转登录页</a:t>
            </a:r>
            <a:endParaRPr lang="zh-CN" altLang="en-US" sz="24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1266" name="矩形 1455106"/>
          <p:cNvSpPr/>
          <p:nvPr/>
        </p:nvSpPr>
        <p:spPr>
          <a:xfrm>
            <a:off x="1370013" y="269875"/>
            <a:ext cx="5473700" cy="3603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algn="ctr"/>
            <a:r>
              <a:rPr lang="zh-CN" altLang="en-US" sz="3200" b="1" dirty="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系统登录</a:t>
            </a:r>
            <a:endParaRPr lang="zh-CN" altLang="en-US" sz="3200" b="1" dirty="0">
              <a:solidFill>
                <a:schemeClr val="tx2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矩形 1456132"/>
          <p:cNvSpPr/>
          <p:nvPr/>
        </p:nvSpPr>
        <p:spPr>
          <a:xfrm>
            <a:off x="1370013" y="269875"/>
            <a:ext cx="5473700" cy="3603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algn="r"/>
            <a:r>
              <a:rPr lang="zh-CN" altLang="en-US" sz="3200" b="1" dirty="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系统登录页面</a:t>
            </a:r>
            <a:endParaRPr lang="zh-CN" altLang="en-US" sz="3200" b="1" dirty="0">
              <a:solidFill>
                <a:schemeClr val="tx2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2290" name="矩形 1456139"/>
          <p:cNvSpPr/>
          <p:nvPr/>
        </p:nvSpPr>
        <p:spPr>
          <a:xfrm>
            <a:off x="2443163" y="5403850"/>
            <a:ext cx="4400550" cy="6461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dirty="0">
                <a:solidFill>
                  <a:schemeClr val="tx2"/>
                </a:solidFill>
                <a:latin typeface="Arial" panose="020B0604020202020204" pitchFamily="34" charset="0"/>
              </a:rPr>
              <a:t>账号登录支持姓名登录和工号登录；</a:t>
            </a:r>
            <a:endParaRPr lang="zh-CN" altLang="en-US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zh-CN" altLang="en-US" dirty="0">
                <a:solidFill>
                  <a:schemeClr val="tx2"/>
                </a:solidFill>
                <a:latin typeface="Arial" panose="020B0604020202020204" pitchFamily="34" charset="0"/>
              </a:rPr>
              <a:t>初始密码为本人身份证后</a:t>
            </a:r>
            <a:r>
              <a:rPr lang="en-US" altLang="zh-CN" dirty="0">
                <a:solidFill>
                  <a:schemeClr val="tx2"/>
                </a:solidFill>
                <a:latin typeface="Arial" panose="020B0604020202020204" pitchFamily="34" charset="0"/>
              </a:rPr>
              <a:t>6</a:t>
            </a:r>
            <a:r>
              <a:rPr lang="zh-CN" altLang="en-US" dirty="0">
                <a:solidFill>
                  <a:schemeClr val="tx2"/>
                </a:solidFill>
                <a:latin typeface="Arial" panose="020B0604020202020204" pitchFamily="34" charset="0"/>
              </a:rPr>
              <a:t>位，可修改；</a:t>
            </a:r>
            <a:endParaRPr lang="zh-CN" altLang="en-US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12291" name="图片 1" descr="b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2888" y="1104900"/>
            <a:ext cx="8658225" cy="41481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3" name="图片 1301505" descr="weaver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9212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4" name="矩形 1301506"/>
          <p:cNvSpPr/>
          <p:nvPr/>
        </p:nvSpPr>
        <p:spPr>
          <a:xfrm>
            <a:off x="1371600" y="2614613"/>
            <a:ext cx="7772400" cy="10858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eaLnBrk="0" hangingPunct="0">
              <a:spcAft>
                <a:spcPct val="40000"/>
              </a:spcAft>
            </a:pPr>
            <a:endParaRPr lang="zh-CN" altLang="en-US" sz="16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13315" name="标题 1301507"/>
          <p:cNvSpPr>
            <a:spLocks noGrp="1"/>
          </p:cNvSpPr>
          <p:nvPr>
            <p:ph type="title"/>
          </p:nvPr>
        </p:nvSpPr>
        <p:spPr>
          <a:xfrm>
            <a:off x="866775" y="2794000"/>
            <a:ext cx="7764463" cy="889000"/>
          </a:xfrm>
          <a:ln/>
        </p:spPr>
        <p:txBody>
          <a:bodyPr anchor="ctr"/>
          <a:p>
            <a:r>
              <a:rPr lang="zh-CN" altLang="en-US" sz="4800" b="1" dirty="0">
                <a:latin typeface="黑体" panose="02010609060101010101" pitchFamily="2" charset="-122"/>
                <a:ea typeface="黑体" panose="02010609060101010101" pitchFamily="2" charset="-122"/>
              </a:rPr>
              <a:t>系统主</a:t>
            </a:r>
            <a:r>
              <a:rPr lang="zh-CN" altLang="zh-CN" sz="4800" b="1" dirty="0">
                <a:latin typeface="黑体" panose="02010609060101010101" pitchFamily="2" charset="-122"/>
                <a:ea typeface="黑体" panose="02010609060101010101" pitchFamily="2" charset="-122"/>
              </a:rPr>
              <a:t>界面说明</a:t>
            </a:r>
            <a:endParaRPr lang="en-US" altLang="zh-CN" sz="2000" b="1">
              <a:ea typeface="文鼎新艺体简" pitchFamily="49" charset="-122"/>
            </a:endParaRPr>
          </a:p>
        </p:txBody>
      </p:sp>
      <p:pic>
        <p:nvPicPr>
          <p:cNvPr id="13316" name="图片 1" descr="whit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212" y="0"/>
            <a:ext cx="1762125" cy="1695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图片 3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212" y="381000"/>
            <a:ext cx="2620962" cy="561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图片 4" descr="whit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5825" y="5368925"/>
            <a:ext cx="3128963" cy="1489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03555" name="矩形 1303554"/>
          <p:cNvSpPr/>
          <p:nvPr/>
        </p:nvSpPr>
        <p:spPr>
          <a:xfrm>
            <a:off x="120650" y="1536700"/>
            <a:ext cx="1687513" cy="427513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ctr">
            <a:spAutoFit/>
          </a:bodyPr>
          <a:p>
            <a:pPr eaLnBrk="0" fontAlgn="ctr" hangingPunct="0">
              <a:lnSpc>
                <a:spcPct val="170000"/>
              </a:lnSpc>
              <a:spcBef>
                <a:spcPct val="50000"/>
              </a:spcBef>
              <a:buClr>
                <a:srgbClr val="000044"/>
              </a:buClr>
              <a:buSzPct val="75000"/>
              <a:buFont typeface="Wingdings" panose="05000000000000000000" pitchFamily="2" charset="2"/>
              <a:buChar char="n"/>
            </a:pPr>
            <a:r>
              <a:rPr lang="zh-CN" altLang="en-US" sz="1400" dirty="0">
                <a:latin typeface="宋体" panose="02010600030101010101" pitchFamily="2" charset="-122"/>
              </a:rPr>
              <a:t> </a:t>
            </a:r>
            <a:r>
              <a:rPr lang="zh-CN" altLang="en-US" sz="1200" dirty="0">
                <a:latin typeface="宋体" panose="02010600030101010101" pitchFamily="2" charset="-122"/>
              </a:rPr>
              <a:t>系统主界面主要分为三大区域：</a:t>
            </a:r>
            <a:endParaRPr lang="zh-CN" altLang="en-US" sz="1200" dirty="0">
              <a:latin typeface="宋体" panose="02010600030101010101" pitchFamily="2" charset="-122"/>
            </a:endParaRPr>
          </a:p>
          <a:p>
            <a:pPr eaLnBrk="0" fontAlgn="ctr" hangingPunct="0">
              <a:lnSpc>
                <a:spcPct val="170000"/>
              </a:lnSpc>
              <a:spcBef>
                <a:spcPct val="50000"/>
              </a:spcBef>
              <a:buClr>
                <a:srgbClr val="000044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1200">
                <a:latin typeface="宋体" panose="02010600030101010101" pitchFamily="2" charset="-122"/>
              </a:rPr>
              <a:t>1</a:t>
            </a:r>
            <a:r>
              <a:rPr lang="zh-CN" altLang="en-US" sz="1200" dirty="0">
                <a:latin typeface="宋体" panose="02010600030101010101" pitchFamily="2" charset="-122"/>
              </a:rPr>
              <a:t>、左侧功能菜单区：</a:t>
            </a:r>
            <a:r>
              <a:rPr lang="zh-CN" altLang="en-US" sz="1200" dirty="0">
                <a:latin typeface="Verdana" panose="020B0604030504040204" pitchFamily="34" charset="0"/>
              </a:rPr>
              <a:t>在这里，我们所有的工作都能在这里找到一个相应的入口来处理</a:t>
            </a:r>
            <a:r>
              <a:rPr lang="zh-CN" altLang="en-US" sz="1200" dirty="0">
                <a:latin typeface="宋体" panose="02010600030101010101" pitchFamily="2" charset="-122"/>
              </a:rPr>
              <a:t>；</a:t>
            </a:r>
            <a:endParaRPr lang="zh-CN" altLang="en-US" sz="1200" dirty="0">
              <a:latin typeface="宋体" panose="02010600030101010101" pitchFamily="2" charset="-122"/>
            </a:endParaRPr>
          </a:p>
          <a:p>
            <a:pPr eaLnBrk="0" fontAlgn="ctr" hangingPunct="0">
              <a:lnSpc>
                <a:spcPct val="170000"/>
              </a:lnSpc>
              <a:spcBef>
                <a:spcPct val="50000"/>
              </a:spcBef>
              <a:buClr>
                <a:srgbClr val="000044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1200">
                <a:latin typeface="宋体" panose="02010600030101010101" pitchFamily="2" charset="-122"/>
                <a:sym typeface="Wingdings" panose="05000000000000000000" pitchFamily="2" charset="2"/>
              </a:rPr>
              <a:t>2</a:t>
            </a:r>
            <a:r>
              <a:rPr lang="zh-CN" altLang="en-US" sz="1200" dirty="0">
                <a:latin typeface="宋体" panose="02010600030101010101" pitchFamily="2" charset="-122"/>
                <a:sym typeface="Wingdings" panose="05000000000000000000" pitchFamily="2" charset="2"/>
              </a:rPr>
              <a:t>、</a:t>
            </a:r>
            <a:r>
              <a:rPr lang="zh-CN" altLang="en-US" sz="1200" dirty="0">
                <a:latin typeface="宋体" panose="02010600030101010101" pitchFamily="2" charset="-122"/>
              </a:rPr>
              <a:t>信息展示区：根据你所点击链接显示相应的信息和桌面。</a:t>
            </a:r>
            <a:endParaRPr lang="zh-CN" altLang="en-US" sz="1200" dirty="0">
              <a:latin typeface="宋体" panose="02010600030101010101" pitchFamily="2" charset="-122"/>
            </a:endParaRPr>
          </a:p>
          <a:p>
            <a:pPr eaLnBrk="0" fontAlgn="ctr" hangingPunct="0">
              <a:lnSpc>
                <a:spcPct val="170000"/>
              </a:lnSpc>
              <a:spcBef>
                <a:spcPct val="50000"/>
              </a:spcBef>
              <a:buClr>
                <a:srgbClr val="000044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1200">
                <a:latin typeface="宋体" panose="02010600030101010101" pitchFamily="2" charset="-122"/>
                <a:sym typeface="Wingdings" panose="05000000000000000000" pitchFamily="2" charset="2"/>
              </a:rPr>
              <a:t>3</a:t>
            </a:r>
            <a:r>
              <a:rPr lang="zh-CN" altLang="en-US" sz="1200" dirty="0">
                <a:latin typeface="宋体" panose="02010600030101010101" pitchFamily="2" charset="-122"/>
                <a:sym typeface="Wingdings" panose="05000000000000000000" pitchFamily="2" charset="2"/>
              </a:rPr>
              <a:t>、选项卡  </a:t>
            </a:r>
            <a:endParaRPr lang="zh-CN" altLang="en-US" sz="1200" dirty="0">
              <a:latin typeface="宋体" panose="02010600030101010101" pitchFamily="2" charset="-122"/>
            </a:endParaRPr>
          </a:p>
          <a:p>
            <a:pPr eaLnBrk="0" fontAlgn="ctr" hangingPunct="0">
              <a:lnSpc>
                <a:spcPct val="170000"/>
              </a:lnSpc>
              <a:spcBef>
                <a:spcPct val="50000"/>
              </a:spcBef>
              <a:buClr>
                <a:srgbClr val="000044"/>
              </a:buClr>
              <a:buSzPct val="75000"/>
              <a:buFont typeface="Wingdings" panose="05000000000000000000" pitchFamily="2" charset="2"/>
              <a:buNone/>
            </a:pPr>
            <a:endParaRPr lang="zh-CN" altLang="en-US" sz="1200" dirty="0">
              <a:latin typeface="宋体" panose="02010600030101010101" pitchFamily="2" charset="-122"/>
            </a:endParaRPr>
          </a:p>
        </p:txBody>
      </p:sp>
      <p:sp>
        <p:nvSpPr>
          <p:cNvPr id="15362" name="矩形 1303565"/>
          <p:cNvSpPr/>
          <p:nvPr/>
        </p:nvSpPr>
        <p:spPr>
          <a:xfrm>
            <a:off x="1395413" y="282575"/>
            <a:ext cx="5473700" cy="3603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algn="r"/>
            <a:r>
              <a:rPr lang="zh-CN" altLang="en-US" sz="3200" b="1" dirty="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系统主界面</a:t>
            </a:r>
            <a:endParaRPr lang="zh-CN" altLang="en-US" sz="3200" b="1" dirty="0">
              <a:solidFill>
                <a:schemeClr val="tx2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pic>
        <p:nvPicPr>
          <p:cNvPr id="15363" name="图片 2" descr="mai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5638" y="1379538"/>
            <a:ext cx="5951537" cy="4589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3109913" y="1546225"/>
            <a:ext cx="3400425" cy="296863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5" name="矩形 4"/>
          <p:cNvSpPr/>
          <p:nvPr/>
        </p:nvSpPr>
        <p:spPr>
          <a:xfrm>
            <a:off x="2039938" y="1654175"/>
            <a:ext cx="963613" cy="321945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6" name="矩形 5"/>
          <p:cNvSpPr/>
          <p:nvPr/>
        </p:nvSpPr>
        <p:spPr>
          <a:xfrm>
            <a:off x="3109913" y="1892300"/>
            <a:ext cx="4767263" cy="3960813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5367" name="文本框 6"/>
          <p:cNvSpPr txBox="1"/>
          <p:nvPr/>
        </p:nvSpPr>
        <p:spPr>
          <a:xfrm>
            <a:off x="2508250" y="2468563"/>
            <a:ext cx="495300" cy="9223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>
                <a:solidFill>
                  <a:srgbClr val="FF0000"/>
                </a:solidFill>
                <a:latin typeface="Arial" panose="020B0604020202020204" pitchFamily="34" charset="0"/>
              </a:rPr>
              <a:t>菜单区</a:t>
            </a:r>
            <a:endParaRPr lang="zh-CN" altLang="en-US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5368" name="文本框 7"/>
          <p:cNvSpPr txBox="1"/>
          <p:nvPr/>
        </p:nvSpPr>
        <p:spPr>
          <a:xfrm>
            <a:off x="4492625" y="4922838"/>
            <a:ext cx="1976438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>
                <a:solidFill>
                  <a:srgbClr val="FF0000"/>
                </a:solidFill>
                <a:latin typeface="Arial" panose="020B0604020202020204" pitchFamily="34" charset="0"/>
              </a:rPr>
              <a:t>信息展示区</a:t>
            </a:r>
            <a:endParaRPr lang="zh-CN" altLang="en-US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5369" name="文本框 8"/>
          <p:cNvSpPr txBox="1"/>
          <p:nvPr/>
        </p:nvSpPr>
        <p:spPr>
          <a:xfrm>
            <a:off x="6559550" y="1524000"/>
            <a:ext cx="10382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>
                <a:solidFill>
                  <a:srgbClr val="FF0000"/>
                </a:solidFill>
                <a:latin typeface="Arial" panose="020B0604020202020204" pitchFamily="34" charset="0"/>
              </a:rPr>
              <a:t>选项卡</a:t>
            </a:r>
            <a:endParaRPr lang="zh-CN" altLang="en-US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0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0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355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9748" name="矩形 1439747"/>
          <p:cNvSpPr/>
          <p:nvPr/>
        </p:nvSpPr>
        <p:spPr>
          <a:xfrm>
            <a:off x="2281238" y="1349375"/>
            <a:ext cx="5421312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742950" lvl="1" indent="-285750" algn="l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zh-CN" altLang="en-US" sz="3200" b="1" u="none" baseline="0" dirty="0">
                <a:solidFill>
                  <a:schemeClr val="tx2"/>
                </a:solidFill>
                <a:latin typeface="Arial" panose="020B0604020202020204" pitchFamily="34" charset="0"/>
              </a:rPr>
              <a:t>左侧功能菜单区介绍</a:t>
            </a:r>
            <a:br>
              <a:rPr lang="zh-CN" altLang="en-US" sz="3200" b="1" u="none" baseline="0" dirty="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zh-CN" altLang="en-US" sz="2400" u="none" baseline="0" dirty="0">
                <a:solidFill>
                  <a:schemeClr val="tx2"/>
                </a:solidFill>
                <a:latin typeface="Arial" panose="020B0604020202020204" pitchFamily="34" charset="0"/>
              </a:rPr>
              <a:t>我们所有的操作都能在这里找到一个相应的入口。</a:t>
            </a:r>
            <a:r>
              <a:rPr lang="zh-CN" altLang="en-US" sz="3200" u="none" baseline="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endParaRPr lang="zh-CN" altLang="en-US" sz="3200" b="1" u="none" baseline="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1143000" lvl="2" indent="-228600" algn="l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•"/>
            </a:pPr>
            <a:r>
              <a:rPr lang="zh-CN" altLang="en-US" sz="2800" b="1" dirty="0">
                <a:solidFill>
                  <a:schemeClr val="tx2"/>
                </a:solidFill>
                <a:latin typeface="Arial" panose="020B0604020202020204" pitchFamily="34" charset="0"/>
              </a:rPr>
              <a:t>公车管理</a:t>
            </a:r>
            <a:endParaRPr lang="zh-CN" altLang="en-US" sz="2800" b="1" u="none" baseline="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1143000" lvl="2" indent="-228600" algn="l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•"/>
            </a:pPr>
            <a:r>
              <a:rPr lang="zh-CN" altLang="en-US" sz="2800" b="1" u="none" baseline="0" dirty="0">
                <a:solidFill>
                  <a:schemeClr val="tx2"/>
                </a:solidFill>
                <a:latin typeface="Arial" panose="020B0604020202020204" pitchFamily="34" charset="0"/>
              </a:rPr>
              <a:t>收文管理</a:t>
            </a:r>
            <a:endParaRPr lang="zh-CN" altLang="en-US" sz="2800" b="1" u="none" baseline="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1143000" lvl="2" indent="-228600" algn="l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•"/>
            </a:pPr>
            <a:r>
              <a:rPr lang="zh-CN" altLang="en-US" sz="2800" b="1" u="none" baseline="0" dirty="0">
                <a:solidFill>
                  <a:schemeClr val="tx2"/>
                </a:solidFill>
                <a:latin typeface="Arial" panose="020B0604020202020204" pitchFamily="34" charset="0"/>
              </a:rPr>
              <a:t>发文管理</a:t>
            </a:r>
            <a:endParaRPr lang="zh-CN" altLang="en-US" sz="2800" b="1" u="none" baseline="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1143000" lvl="2" indent="-228600" algn="l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•"/>
            </a:pPr>
            <a:r>
              <a:rPr lang="zh-CN" altLang="en-US" sz="2800" b="1" u="none" baseline="0" dirty="0">
                <a:solidFill>
                  <a:schemeClr val="tx2"/>
                </a:solidFill>
                <a:latin typeface="Arial" panose="020B0604020202020204" pitchFamily="34" charset="0"/>
              </a:rPr>
              <a:t>督办管理</a:t>
            </a:r>
            <a:endParaRPr lang="zh-CN" altLang="en-US" sz="2800" b="1" u="none" baseline="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1143000" lvl="2" indent="-228600" algn="l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•"/>
            </a:pPr>
            <a:r>
              <a:rPr lang="zh-CN" altLang="en-US" sz="2800" b="1" u="none" baseline="0" dirty="0">
                <a:solidFill>
                  <a:schemeClr val="tx2"/>
                </a:solidFill>
                <a:latin typeface="Arial" panose="020B0604020202020204" pitchFamily="34" charset="0"/>
              </a:rPr>
              <a:t>会议管理</a:t>
            </a:r>
            <a:endParaRPr lang="zh-CN" altLang="en-US" sz="2800" b="1" u="none" baseline="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1143000" lvl="2" indent="-228600" algn="l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•"/>
            </a:pPr>
            <a:r>
              <a:rPr lang="zh-CN" altLang="en-US" sz="2800" b="1" dirty="0">
                <a:solidFill>
                  <a:schemeClr val="tx2"/>
                </a:solidFill>
                <a:latin typeface="Arial" panose="020B0604020202020204" pitchFamily="34" charset="0"/>
              </a:rPr>
              <a:t>办公管理</a:t>
            </a:r>
            <a:endParaRPr lang="zh-CN" altLang="en-US" sz="2800" b="1" u="none" baseline="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1143000" lvl="2" indent="-228600" algn="l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•"/>
            </a:pPr>
            <a:r>
              <a:rPr lang="zh-CN" altLang="en-US" sz="2800" b="1" dirty="0">
                <a:solidFill>
                  <a:schemeClr val="tx2"/>
                </a:solidFill>
                <a:latin typeface="Arial" panose="020B0604020202020204" pitchFamily="34" charset="0"/>
              </a:rPr>
              <a:t>工作委托</a:t>
            </a:r>
            <a:endParaRPr lang="zh-CN" altLang="en-US" sz="2800" b="1" u="none" baseline="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1143000" lvl="2" indent="-228600" algn="l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•"/>
            </a:pPr>
            <a:endParaRPr lang="zh-CN" altLang="en-US" sz="2800" b="1" u="none" baseline="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6386" name="标题 1439745"/>
          <p:cNvSpPr>
            <a:spLocks noGrp="1"/>
          </p:cNvSpPr>
          <p:nvPr>
            <p:ph type="title"/>
          </p:nvPr>
        </p:nvSpPr>
        <p:spPr>
          <a:xfrm>
            <a:off x="304800" y="123825"/>
            <a:ext cx="7162800" cy="722313"/>
          </a:xfrm>
          <a:ln/>
        </p:spPr>
        <p:txBody>
          <a:bodyPr anchor="ctr"/>
          <a:p>
            <a:r>
              <a:rPr lang="zh-CN" altLang="en-US" dirty="0">
                <a:ea typeface="宋体" panose="02010600030101010101" pitchFamily="2" charset="-122"/>
              </a:rPr>
              <a:t>左侧菜单区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439754" name="矩形 1439753"/>
          <p:cNvSpPr/>
          <p:nvPr/>
        </p:nvSpPr>
        <p:spPr>
          <a:xfrm>
            <a:off x="4552950" y="2203450"/>
            <a:ext cx="3786188" cy="37687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742950" lvl="1" indent="-285750" algn="l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</a:pPr>
            <a:r>
              <a:rPr lang="zh-CN" altLang="en-US" sz="3200" u="none" baseline="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endParaRPr lang="zh-CN" altLang="en-US" sz="28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1143000" lvl="2" indent="-228600" algn="l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•"/>
            </a:pPr>
            <a:r>
              <a:rPr lang="zh-CN" altLang="en-US" sz="2800" b="1" dirty="0">
                <a:solidFill>
                  <a:schemeClr val="tx2"/>
                </a:solidFill>
                <a:latin typeface="Arial" panose="020B0604020202020204" pitchFamily="34" charset="0"/>
              </a:rPr>
              <a:t>通知公告</a:t>
            </a:r>
            <a:endParaRPr lang="zh-CN" altLang="en-US" sz="28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1143000" lvl="2" indent="-228600" algn="l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•"/>
            </a:pPr>
            <a:r>
              <a:rPr lang="zh-CN" altLang="en-US" sz="2800" b="1" dirty="0">
                <a:solidFill>
                  <a:schemeClr val="tx2"/>
                </a:solidFill>
                <a:latin typeface="Arial" panose="020B0604020202020204" pitchFamily="34" charset="0"/>
              </a:rPr>
              <a:t>信息发布</a:t>
            </a:r>
            <a:endParaRPr lang="zh-CN" altLang="en-US" sz="2800" b="1" u="none" baseline="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1143000" lvl="2" indent="-228600" algn="l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•"/>
            </a:pPr>
            <a:r>
              <a:rPr lang="zh-CN" altLang="en-US" sz="2800" b="1" u="none" baseline="0" dirty="0">
                <a:solidFill>
                  <a:schemeClr val="tx2"/>
                </a:solidFill>
                <a:latin typeface="Arial" panose="020B0604020202020204" pitchFamily="34" charset="0"/>
              </a:rPr>
              <a:t>辅助工具</a:t>
            </a:r>
            <a:endParaRPr lang="zh-CN" altLang="en-US" sz="2800" b="1" u="none" baseline="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1143000" lvl="2" indent="-228600" algn="l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•"/>
            </a:pPr>
            <a:r>
              <a:rPr lang="zh-CN" altLang="en-US" sz="2800" b="1" u="none" baseline="0" dirty="0">
                <a:solidFill>
                  <a:schemeClr val="tx2"/>
                </a:solidFill>
                <a:latin typeface="Arial" panose="020B0604020202020204" pitchFamily="34" charset="0"/>
              </a:rPr>
              <a:t>知识文档管理</a:t>
            </a:r>
            <a:endParaRPr lang="zh-CN" altLang="en-US" sz="2800" b="1" u="none" baseline="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1143000" lvl="2" indent="-228600" algn="l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•"/>
            </a:pPr>
            <a:r>
              <a:rPr lang="zh-CN" altLang="en-US" sz="2800" b="1" u="none" baseline="0" dirty="0">
                <a:solidFill>
                  <a:schemeClr val="tx2"/>
                </a:solidFill>
                <a:latin typeface="Arial" panose="020B0604020202020204" pitchFamily="34" charset="0"/>
              </a:rPr>
              <a:t>辅助功能</a:t>
            </a:r>
            <a:endParaRPr lang="zh-CN" altLang="en-US" sz="2800" b="1" u="none" baseline="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1143000" lvl="2" indent="-228600" algn="l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•"/>
            </a:pPr>
            <a:r>
              <a:rPr lang="zh-CN" altLang="en-US" sz="2800" b="1" u="none" baseline="0" dirty="0">
                <a:solidFill>
                  <a:schemeClr val="tx2"/>
                </a:solidFill>
                <a:latin typeface="Arial" panose="020B0604020202020204" pitchFamily="34" charset="0"/>
              </a:rPr>
              <a:t>流程设置</a:t>
            </a:r>
            <a:endParaRPr lang="zh-CN" altLang="en-US" sz="2800" b="1" u="none" baseline="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1143000" lvl="2" indent="-228600" algn="l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•"/>
            </a:pPr>
            <a:r>
              <a:rPr lang="zh-CN" altLang="en-US" sz="2800" b="1" u="none" baseline="0" dirty="0">
                <a:solidFill>
                  <a:schemeClr val="tx2"/>
                </a:solidFill>
                <a:latin typeface="Arial" panose="020B0604020202020204" pitchFamily="34" charset="0"/>
              </a:rPr>
              <a:t>系统设置</a:t>
            </a:r>
            <a:endParaRPr lang="zh-CN" altLang="en-US" sz="2800" b="1" u="none" baseline="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16388" name="图片 1" descr="mean"/>
          <p:cNvPicPr>
            <a:picLocks noChangeAspect="1"/>
          </p:cNvPicPr>
          <p:nvPr/>
        </p:nvPicPr>
        <p:blipFill>
          <a:blip r:embed="rId1"/>
          <a:srcRect b="22672"/>
          <a:stretch>
            <a:fillRect/>
          </a:stretch>
        </p:blipFill>
        <p:spPr>
          <a:xfrm>
            <a:off x="244475" y="1027113"/>
            <a:ext cx="1876425" cy="52784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3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439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9748" grpId="0"/>
      <p:bldP spid="14397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标题 1440769"/>
          <p:cNvSpPr>
            <a:spLocks noGrp="1"/>
          </p:cNvSpPr>
          <p:nvPr>
            <p:ph type="title"/>
          </p:nvPr>
        </p:nvSpPr>
        <p:spPr>
          <a:xfrm>
            <a:off x="304800" y="123825"/>
            <a:ext cx="7162800" cy="708025"/>
          </a:xfrm>
          <a:ln/>
        </p:spPr>
        <p:txBody>
          <a:bodyPr anchor="ctr"/>
          <a:p>
            <a:r>
              <a:rPr lang="zh-CN" altLang="en-US" dirty="0">
                <a:ea typeface="宋体" panose="02010600030101010101" pitchFamily="2" charset="-122"/>
              </a:rPr>
              <a:t>信息展示区及桌面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7410" name="文本占位符 1440770"/>
          <p:cNvSpPr>
            <a:spLocks noGrp="1"/>
          </p:cNvSpPr>
          <p:nvPr>
            <p:ph idx="1"/>
          </p:nvPr>
        </p:nvSpPr>
        <p:spPr>
          <a:xfrm>
            <a:off x="869950" y="1052513"/>
            <a:ext cx="6975475" cy="3959225"/>
          </a:xfrm>
          <a:ln/>
        </p:spPr>
        <p:txBody>
          <a:bodyPr anchor="t"/>
          <a:p>
            <a:pPr>
              <a:lnSpc>
                <a:spcPct val="120000"/>
              </a:lnSpc>
            </a:pPr>
            <a:r>
              <a:rPr lang="zh-CN" altLang="en-US" sz="2400" b="1" dirty="0">
                <a:ea typeface="宋体" panose="02010600030101010101" pitchFamily="2" charset="-122"/>
              </a:rPr>
              <a:t>信息展示区</a:t>
            </a:r>
            <a:br>
              <a:rPr lang="zh-CN" altLang="en-US" sz="2400" b="1" dirty="0">
                <a:ea typeface="宋体" panose="02010600030101010101" pitchFamily="2" charset="-122"/>
              </a:rPr>
            </a:br>
            <a:r>
              <a:rPr lang="zh-CN" altLang="en-US" sz="2400" dirty="0">
                <a:ea typeface="宋体" panose="02010600030101010101" pitchFamily="2" charset="-122"/>
              </a:rPr>
              <a:t>信息展示区，顾名思义，根据你所点击的链接在信息展示区会显示相应的内容，我们的一些查看、编辑等操作都是在这个区域进行。 </a:t>
            </a:r>
            <a:endParaRPr lang="zh-CN" altLang="en-US" sz="2400" dirty="0"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ea typeface="宋体" panose="02010600030101010101" pitchFamily="2" charset="-122"/>
              </a:rPr>
              <a:t>桌面</a:t>
            </a:r>
            <a:br>
              <a:rPr lang="zh-CN" altLang="en-US" sz="2400" b="1" dirty="0">
                <a:ea typeface="宋体" panose="02010600030101010101" pitchFamily="2" charset="-122"/>
              </a:rPr>
            </a:br>
            <a:r>
              <a:rPr lang="zh-CN" altLang="en-US" sz="2400" dirty="0">
                <a:ea typeface="宋体" panose="02010600030101010101" pitchFamily="2" charset="-122"/>
              </a:rPr>
              <a:t>信息集中显示的一个区域，它能主动的、第一时间的把你需要知道的、你想要知道的，当然是有权限看到的信息推送到你的面前来，比如今天您需要办理的事宜，通知公告等。 </a:t>
            </a:r>
            <a:endParaRPr lang="zh-CN" altLang="en-US" sz="24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标题 1462273"/>
          <p:cNvSpPr>
            <a:spLocks noGrp="1"/>
          </p:cNvSpPr>
          <p:nvPr>
            <p:ph type="title"/>
          </p:nvPr>
        </p:nvSpPr>
        <p:spPr>
          <a:xfrm>
            <a:off x="304800" y="123825"/>
            <a:ext cx="7162800" cy="763588"/>
          </a:xfrm>
          <a:ln/>
        </p:spPr>
        <p:txBody>
          <a:bodyPr anchor="ctr"/>
          <a:p>
            <a:r>
              <a:rPr lang="zh-CN" altLang="en-US" dirty="0">
                <a:ea typeface="宋体" panose="02010600030101010101" pitchFamily="2" charset="-122"/>
              </a:rPr>
              <a:t>桌面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462279" name="矩形 1462278"/>
          <p:cNvSpPr/>
          <p:nvPr/>
        </p:nvSpPr>
        <p:spPr>
          <a:xfrm>
            <a:off x="7627938" y="2595563"/>
            <a:ext cx="1516062" cy="25019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ctr">
            <a:spAutoFit/>
          </a:bodyPr>
          <a:p>
            <a:pPr eaLnBrk="0" fontAlgn="ctr" hangingPunct="0">
              <a:lnSpc>
                <a:spcPct val="170000"/>
              </a:lnSpc>
              <a:spcBef>
                <a:spcPct val="50000"/>
              </a:spcBef>
              <a:buClr>
                <a:srgbClr val="000044"/>
              </a:buClr>
              <a:buSzPct val="75000"/>
              <a:buFont typeface="Wingdings" panose="05000000000000000000" pitchFamily="2" charset="2"/>
              <a:buNone/>
            </a:pPr>
            <a:endParaRPr lang="zh-CN" altLang="en-US" sz="1400" dirty="0">
              <a:latin typeface="宋体" panose="02010600030101010101" pitchFamily="2" charset="-122"/>
            </a:endParaRPr>
          </a:p>
          <a:p>
            <a:pPr eaLnBrk="0" fontAlgn="ctr" hangingPunct="0">
              <a:lnSpc>
                <a:spcPct val="170000"/>
              </a:lnSpc>
              <a:spcBef>
                <a:spcPct val="50000"/>
              </a:spcBef>
              <a:buClr>
                <a:srgbClr val="000044"/>
              </a:buClr>
              <a:buSzPct val="75000"/>
              <a:buFont typeface="Wingdings" panose="05000000000000000000" pitchFamily="2" charset="2"/>
              <a:buChar char="n"/>
            </a:pPr>
            <a:r>
              <a:rPr lang="zh-CN" altLang="en-US" sz="1400" dirty="0">
                <a:latin typeface="宋体" panose="02010600030101010101" pitchFamily="2" charset="-122"/>
              </a:rPr>
              <a:t>  桌面内容可根据岗位、个人需要定制快捷方式。</a:t>
            </a:r>
            <a:endParaRPr lang="zh-CN" altLang="en-US" sz="1400" dirty="0">
              <a:latin typeface="宋体" panose="02010600030101010101" pitchFamily="2" charset="-122"/>
            </a:endParaRPr>
          </a:p>
          <a:p>
            <a:pPr eaLnBrk="0" fontAlgn="ctr" hangingPunct="0">
              <a:lnSpc>
                <a:spcPct val="170000"/>
              </a:lnSpc>
              <a:spcBef>
                <a:spcPct val="50000"/>
              </a:spcBef>
              <a:buClr>
                <a:srgbClr val="000044"/>
              </a:buClr>
              <a:buSzPct val="75000"/>
              <a:buFont typeface="Wingdings" panose="05000000000000000000" pitchFamily="2" charset="2"/>
              <a:buNone/>
            </a:pPr>
            <a:endParaRPr lang="zh-CN" altLang="en-US" sz="1400" dirty="0">
              <a:latin typeface="宋体" panose="02010600030101010101" pitchFamily="2" charset="-122"/>
            </a:endParaRPr>
          </a:p>
        </p:txBody>
      </p:sp>
      <p:pic>
        <p:nvPicPr>
          <p:cNvPr id="18435" name="图片 1" descr="inde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925" y="1838325"/>
            <a:ext cx="7305675" cy="38401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62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62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2279" grpId="0" bldLvl="0" animBg="1"/>
    </p:bldLst>
  </p:timing>
</p:sld>
</file>

<file path=ppt/theme/theme1.xml><?xml version="1.0" encoding="utf-8"?>
<a:theme xmlns:a="http://schemas.openxmlformats.org/drawingml/2006/main" name="sample">
  <a:themeElements>
    <a:clrScheme name="">
      <a:dk1>
        <a:srgbClr val="D1D1D1"/>
      </a:dk1>
      <a:lt1>
        <a:srgbClr val="000072"/>
      </a:lt1>
      <a:dk2>
        <a:srgbClr val="FFFFFF"/>
      </a:dk2>
      <a:lt2>
        <a:srgbClr val="0B398B"/>
      </a:lt2>
      <a:accent1>
        <a:srgbClr val="003BB2"/>
      </a:accent1>
      <a:accent2>
        <a:srgbClr val="4DA6FF"/>
      </a:accent2>
      <a:accent3>
        <a:srgbClr val="AAAABC"/>
      </a:accent3>
      <a:accent4>
        <a:srgbClr val="B4B4B4"/>
      </a:accent4>
      <a:accent5>
        <a:srgbClr val="AAAFD5"/>
      </a:accent5>
      <a:accent6>
        <a:srgbClr val="4494E5"/>
      </a:accent6>
      <a:hlink>
        <a:srgbClr val="00D69E"/>
      </a:hlink>
      <a:folHlink>
        <a:srgbClr val="D46AE8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FFFF"/>
        </a:dk1>
        <a:lt1>
          <a:srgbClr val="470E03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99CCFF"/>
        </a:accent2>
        <a:accent3>
          <a:srgbClr val="B1AAAA"/>
        </a:accent3>
        <a:accent4>
          <a:srgbClr val="DCDCDC"/>
        </a:accent4>
        <a:accent5>
          <a:srgbClr val="E2B9AA"/>
        </a:accent5>
        <a:accent6>
          <a:srgbClr val="89B7E5"/>
        </a:accent6>
        <a:hlink>
          <a:srgbClr val="2EB62E"/>
        </a:hlink>
        <a:folHlink>
          <a:srgbClr val="E88A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D1D1D1"/>
        </a:dk1>
        <a:lt1>
          <a:srgbClr val="003600"/>
        </a:lt1>
        <a:dk2>
          <a:srgbClr val="FFFFFF"/>
        </a:dk2>
        <a:lt2>
          <a:srgbClr val="000000"/>
        </a:lt2>
        <a:accent1>
          <a:srgbClr val="26A84E"/>
        </a:accent1>
        <a:accent2>
          <a:srgbClr val="C7E46A"/>
        </a:accent2>
        <a:accent3>
          <a:srgbClr val="AAAEAA"/>
        </a:accent3>
        <a:accent4>
          <a:srgbClr val="B4B4B4"/>
        </a:accent4>
        <a:accent5>
          <a:srgbClr val="ABD0B3"/>
        </a:accent5>
        <a:accent6>
          <a:srgbClr val="B2CC5E"/>
        </a:accent6>
        <a:hlink>
          <a:srgbClr val="00D69E"/>
        </a:hlink>
        <a:folHlink>
          <a:srgbClr val="4466A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D1D1D1"/>
        </a:dk1>
        <a:lt1>
          <a:srgbClr val="000072"/>
        </a:lt1>
        <a:dk2>
          <a:srgbClr val="FFFFFF"/>
        </a:dk2>
        <a:lt2>
          <a:srgbClr val="0B398B"/>
        </a:lt2>
        <a:accent1>
          <a:srgbClr val="003BB2"/>
        </a:accent1>
        <a:accent2>
          <a:srgbClr val="4DA6FF"/>
        </a:accent2>
        <a:accent3>
          <a:srgbClr val="AAAABC"/>
        </a:accent3>
        <a:accent4>
          <a:srgbClr val="B4B4B4"/>
        </a:accent4>
        <a:accent5>
          <a:srgbClr val="AAAFD5"/>
        </a:accent5>
        <a:accent6>
          <a:srgbClr val="4494E5"/>
        </a:accent6>
        <a:hlink>
          <a:srgbClr val="00D69E"/>
        </a:hlink>
        <a:folHlink>
          <a:srgbClr val="D46A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ample">
  <a:themeElements>
    <a:clrScheme name="">
      <a:dk1>
        <a:srgbClr val="D1D1D1"/>
      </a:dk1>
      <a:lt1>
        <a:srgbClr val="000072"/>
      </a:lt1>
      <a:dk2>
        <a:srgbClr val="FFFFFF"/>
      </a:dk2>
      <a:lt2>
        <a:srgbClr val="0B398B"/>
      </a:lt2>
      <a:accent1>
        <a:srgbClr val="003BB2"/>
      </a:accent1>
      <a:accent2>
        <a:srgbClr val="4DA6FF"/>
      </a:accent2>
      <a:accent3>
        <a:srgbClr val="AAAABC"/>
      </a:accent3>
      <a:accent4>
        <a:srgbClr val="B4B4B4"/>
      </a:accent4>
      <a:accent5>
        <a:srgbClr val="AAAFD5"/>
      </a:accent5>
      <a:accent6>
        <a:srgbClr val="4494E5"/>
      </a:accent6>
      <a:hlink>
        <a:srgbClr val="00D69E"/>
      </a:hlink>
      <a:folHlink>
        <a:srgbClr val="D46AE8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FFFF"/>
        </a:dk1>
        <a:lt1>
          <a:srgbClr val="470E03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99CCFF"/>
        </a:accent2>
        <a:accent3>
          <a:srgbClr val="B1AAAA"/>
        </a:accent3>
        <a:accent4>
          <a:srgbClr val="DCDCDC"/>
        </a:accent4>
        <a:accent5>
          <a:srgbClr val="E2B9AA"/>
        </a:accent5>
        <a:accent6>
          <a:srgbClr val="89B7E5"/>
        </a:accent6>
        <a:hlink>
          <a:srgbClr val="2EB62E"/>
        </a:hlink>
        <a:folHlink>
          <a:srgbClr val="E88A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D1D1D1"/>
        </a:dk1>
        <a:lt1>
          <a:srgbClr val="003600"/>
        </a:lt1>
        <a:dk2>
          <a:srgbClr val="FFFFFF"/>
        </a:dk2>
        <a:lt2>
          <a:srgbClr val="000000"/>
        </a:lt2>
        <a:accent1>
          <a:srgbClr val="26A84E"/>
        </a:accent1>
        <a:accent2>
          <a:srgbClr val="C7E46A"/>
        </a:accent2>
        <a:accent3>
          <a:srgbClr val="AAAEAA"/>
        </a:accent3>
        <a:accent4>
          <a:srgbClr val="B4B4B4"/>
        </a:accent4>
        <a:accent5>
          <a:srgbClr val="ABD0B3"/>
        </a:accent5>
        <a:accent6>
          <a:srgbClr val="B2CC5E"/>
        </a:accent6>
        <a:hlink>
          <a:srgbClr val="00D69E"/>
        </a:hlink>
        <a:folHlink>
          <a:srgbClr val="4466A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D1D1D1"/>
        </a:dk1>
        <a:lt1>
          <a:srgbClr val="000072"/>
        </a:lt1>
        <a:dk2>
          <a:srgbClr val="FFFFFF"/>
        </a:dk2>
        <a:lt2>
          <a:srgbClr val="0B398B"/>
        </a:lt2>
        <a:accent1>
          <a:srgbClr val="003BB2"/>
        </a:accent1>
        <a:accent2>
          <a:srgbClr val="4DA6FF"/>
        </a:accent2>
        <a:accent3>
          <a:srgbClr val="AAAABC"/>
        </a:accent3>
        <a:accent4>
          <a:srgbClr val="B4B4B4"/>
        </a:accent4>
        <a:accent5>
          <a:srgbClr val="AAAFD5"/>
        </a:accent5>
        <a:accent6>
          <a:srgbClr val="4494E5"/>
        </a:accent6>
        <a:hlink>
          <a:srgbClr val="00D69E"/>
        </a:hlink>
        <a:folHlink>
          <a:srgbClr val="D46A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20060531094128394</Template>
  <TotalTime>0</TotalTime>
  <Words>1260</Words>
  <Application>WPS 演示</Application>
  <PresentationFormat>在屏幕上显示</PresentationFormat>
  <Paragraphs>140</Paragraphs>
  <Slides>25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40" baseType="lpstr">
      <vt:lpstr>Arial</vt:lpstr>
      <vt:lpstr>宋体</vt:lpstr>
      <vt:lpstr>Wingdings</vt:lpstr>
      <vt:lpstr>Times New Roman</vt:lpstr>
      <vt:lpstr>Verdana</vt:lpstr>
      <vt:lpstr>文鼎新艺体简</vt:lpstr>
      <vt:lpstr>方正舒体</vt:lpstr>
      <vt:lpstr>黑体</vt:lpstr>
      <vt:lpstr>微软雅黑</vt:lpstr>
      <vt:lpstr>Arial Unicode MS</vt:lpstr>
      <vt:lpstr>Calibri</vt:lpstr>
      <vt:lpstr>Wingdings</vt:lpstr>
      <vt:lpstr>Arial Unicode MS</vt:lpstr>
      <vt:lpstr>sample</vt:lpstr>
      <vt:lpstr>1_sample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恒丰银行青岛分行协同办公平台用户使用培训 </dc:title>
  <dc:creator>刘丹丹</dc:creator>
  <cp:lastModifiedBy>凌宏</cp:lastModifiedBy>
  <cp:revision>621</cp:revision>
  <cp:lastPrinted>2000-03-22T05:56:41Z</cp:lastPrinted>
  <dcterms:created xsi:type="dcterms:W3CDTF">2009-03-12T09:56:36Z</dcterms:created>
  <dcterms:modified xsi:type="dcterms:W3CDTF">2018-01-17T08:02:08Z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2052-10.1.0.7106</vt:lpwstr>
  </property>
</Properties>
</file>